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notesMasterIdLst>
    <p:notesMasterId r:id="rId23"/>
  </p:notesMasterIdLst>
  <p:sldIdLst>
    <p:sldId id="256" r:id="rId5"/>
    <p:sldId id="257" r:id="rId6"/>
    <p:sldId id="258" r:id="rId7"/>
    <p:sldId id="259" r:id="rId8"/>
    <p:sldId id="260" r:id="rId9"/>
    <p:sldId id="261" r:id="rId10"/>
    <p:sldId id="270" r:id="rId11"/>
    <p:sldId id="262" r:id="rId12"/>
    <p:sldId id="274" r:id="rId13"/>
    <p:sldId id="263" r:id="rId14"/>
    <p:sldId id="264" r:id="rId15"/>
    <p:sldId id="265" r:id="rId16"/>
    <p:sldId id="266" r:id="rId17"/>
    <p:sldId id="267" r:id="rId18"/>
    <p:sldId id="268" r:id="rId19"/>
    <p:sldId id="271"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BD8A"/>
    <a:srgbClr val="6EA095"/>
    <a:srgbClr val="266725"/>
    <a:srgbClr val="007096"/>
    <a:srgbClr val="419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E6308-52FE-AB47-8A0C-A235718C6300}" v="209" dt="2024-07-25T17:50:53.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65"/>
    <p:restoredTop sz="94637"/>
  </p:normalViewPr>
  <p:slideViewPr>
    <p:cSldViewPr snapToGrid="0">
      <p:cViewPr varScale="1">
        <p:scale>
          <a:sx n="105" d="100"/>
          <a:sy n="105" d="100"/>
        </p:scale>
        <p:origin x="282" y="9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fner, Nicole M" userId="S::nmh45@txstate.edu::37f0622f-682a-4557-a251-68c06aa3910d" providerId="AD" clId="Web-{F2D54EDD-4BD4-ADCA-C504-8C8CB1683B55}"/>
    <pc:docChg chg="modSld">
      <pc:chgData name="Hefner, Nicole M" userId="S::nmh45@txstate.edu::37f0622f-682a-4557-a251-68c06aa3910d" providerId="AD" clId="Web-{F2D54EDD-4BD4-ADCA-C504-8C8CB1683B55}" dt="2024-07-12T14:58:11.857" v="13"/>
      <pc:docMkLst>
        <pc:docMk/>
      </pc:docMkLst>
      <pc:sldChg chg="modSp">
        <pc:chgData name="Hefner, Nicole M" userId="S::nmh45@txstate.edu::37f0622f-682a-4557-a251-68c06aa3910d" providerId="AD" clId="Web-{F2D54EDD-4BD4-ADCA-C504-8C8CB1683B55}" dt="2024-07-12T14:54:45.365" v="4" actId="20577"/>
        <pc:sldMkLst>
          <pc:docMk/>
          <pc:sldMk cId="2136948121" sldId="257"/>
        </pc:sldMkLst>
        <pc:spChg chg="mod">
          <ac:chgData name="Hefner, Nicole M" userId="S::nmh45@txstate.edu::37f0622f-682a-4557-a251-68c06aa3910d" providerId="AD" clId="Web-{F2D54EDD-4BD4-ADCA-C504-8C8CB1683B55}" dt="2024-07-12T14:54:45.365" v="4" actId="20577"/>
          <ac:spMkLst>
            <pc:docMk/>
            <pc:sldMk cId="2136948121" sldId="257"/>
            <ac:spMk id="3" creationId="{F2912B85-AD56-9E29-47EA-46D797A32F8B}"/>
          </ac:spMkLst>
        </pc:spChg>
      </pc:sldChg>
      <pc:sldChg chg="modSp">
        <pc:chgData name="Hefner, Nicole M" userId="S::nmh45@txstate.edu::37f0622f-682a-4557-a251-68c06aa3910d" providerId="AD" clId="Web-{F2D54EDD-4BD4-ADCA-C504-8C8CB1683B55}" dt="2024-07-12T14:57:57.216" v="12"/>
        <pc:sldMkLst>
          <pc:docMk/>
          <pc:sldMk cId="85220407" sldId="259"/>
        </pc:sldMkLst>
        <pc:spChg chg="ord">
          <ac:chgData name="Hefner, Nicole M" userId="S::nmh45@txstate.edu::37f0622f-682a-4557-a251-68c06aa3910d" providerId="AD" clId="Web-{F2D54EDD-4BD4-ADCA-C504-8C8CB1683B55}" dt="2024-07-12T14:57:57.216" v="12"/>
          <ac:spMkLst>
            <pc:docMk/>
            <pc:sldMk cId="85220407" sldId="259"/>
            <ac:spMk id="58" creationId="{6D25754A-E50F-1651-B56A-419A5513DCED}"/>
          </ac:spMkLst>
        </pc:spChg>
      </pc:sldChg>
      <pc:sldChg chg="modSp">
        <pc:chgData name="Hefner, Nicole M" userId="S::nmh45@txstate.edu::37f0622f-682a-4557-a251-68c06aa3910d" providerId="AD" clId="Web-{F2D54EDD-4BD4-ADCA-C504-8C8CB1683B55}" dt="2024-07-12T14:57:46.450" v="11"/>
        <pc:sldMkLst>
          <pc:docMk/>
          <pc:sldMk cId="837692863" sldId="260"/>
        </pc:sldMkLst>
        <pc:spChg chg="mod">
          <ac:chgData name="Hefner, Nicole M" userId="S::nmh45@txstate.edu::37f0622f-682a-4557-a251-68c06aa3910d" providerId="AD" clId="Web-{F2D54EDD-4BD4-ADCA-C504-8C8CB1683B55}" dt="2024-07-12T14:55:55.274" v="5" actId="20577"/>
          <ac:spMkLst>
            <pc:docMk/>
            <pc:sldMk cId="837692863" sldId="260"/>
            <ac:spMk id="2" creationId="{B8E0D417-EF64-3502-19DF-B9471DAAC3A2}"/>
          </ac:spMkLst>
        </pc:spChg>
        <pc:spChg chg="ord">
          <ac:chgData name="Hefner, Nicole M" userId="S::nmh45@txstate.edu::37f0622f-682a-4557-a251-68c06aa3910d" providerId="AD" clId="Web-{F2D54EDD-4BD4-ADCA-C504-8C8CB1683B55}" dt="2024-07-12T14:57:35.402" v="8"/>
          <ac:spMkLst>
            <pc:docMk/>
            <pc:sldMk cId="837692863" sldId="260"/>
            <ac:spMk id="7" creationId="{104ED3E5-0F74-38F9-7984-F987D41B1A3A}"/>
          </ac:spMkLst>
        </pc:spChg>
        <pc:spChg chg="ord">
          <ac:chgData name="Hefner, Nicole M" userId="S::nmh45@txstate.edu::37f0622f-682a-4557-a251-68c06aa3910d" providerId="AD" clId="Web-{F2D54EDD-4BD4-ADCA-C504-8C8CB1683B55}" dt="2024-07-12T14:57:40.715" v="10"/>
          <ac:spMkLst>
            <pc:docMk/>
            <pc:sldMk cId="837692863" sldId="260"/>
            <ac:spMk id="8" creationId="{36230C23-E37C-01C0-EAB9-281FCF6E9D42}"/>
          </ac:spMkLst>
        </pc:spChg>
        <pc:spChg chg="ord">
          <ac:chgData name="Hefner, Nicole M" userId="S::nmh45@txstate.edu::37f0622f-682a-4557-a251-68c06aa3910d" providerId="AD" clId="Web-{F2D54EDD-4BD4-ADCA-C504-8C8CB1683B55}" dt="2024-07-12T14:57:46.450" v="11"/>
          <ac:spMkLst>
            <pc:docMk/>
            <pc:sldMk cId="837692863" sldId="260"/>
            <ac:spMk id="9" creationId="{1B09B31F-5712-874E-F8CE-1A28B8285D09}"/>
          </ac:spMkLst>
        </pc:spChg>
      </pc:sldChg>
      <pc:sldChg chg="modSp">
        <pc:chgData name="Hefner, Nicole M" userId="S::nmh45@txstate.edu::37f0622f-682a-4557-a251-68c06aa3910d" providerId="AD" clId="Web-{F2D54EDD-4BD4-ADCA-C504-8C8CB1683B55}" dt="2024-07-12T14:57:18.167" v="7"/>
        <pc:sldMkLst>
          <pc:docMk/>
          <pc:sldMk cId="1373188641" sldId="261"/>
        </pc:sldMkLst>
        <pc:spChg chg="ord">
          <ac:chgData name="Hefner, Nicole M" userId="S::nmh45@txstate.edu::37f0622f-682a-4557-a251-68c06aa3910d" providerId="AD" clId="Web-{F2D54EDD-4BD4-ADCA-C504-8C8CB1683B55}" dt="2024-07-12T14:57:18.167" v="7"/>
          <ac:spMkLst>
            <pc:docMk/>
            <pc:sldMk cId="1373188641" sldId="261"/>
            <ac:spMk id="12" creationId="{96781B58-540C-E574-75D1-2A13001E2573}"/>
          </ac:spMkLst>
        </pc:spChg>
      </pc:sldChg>
      <pc:sldChg chg="modSp">
        <pc:chgData name="Hefner, Nicole M" userId="S::nmh45@txstate.edu::37f0622f-682a-4557-a251-68c06aa3910d" providerId="AD" clId="Web-{F2D54EDD-4BD4-ADCA-C504-8C8CB1683B55}" dt="2024-07-12T14:57:04.073" v="6"/>
        <pc:sldMkLst>
          <pc:docMk/>
          <pc:sldMk cId="3031726491" sldId="263"/>
        </pc:sldMkLst>
        <pc:spChg chg="ord">
          <ac:chgData name="Hefner, Nicole M" userId="S::nmh45@txstate.edu::37f0622f-682a-4557-a251-68c06aa3910d" providerId="AD" clId="Web-{F2D54EDD-4BD4-ADCA-C504-8C8CB1683B55}" dt="2024-07-12T14:57:04.073" v="6"/>
          <ac:spMkLst>
            <pc:docMk/>
            <pc:sldMk cId="3031726491" sldId="263"/>
            <ac:spMk id="3" creationId="{2C3DC79E-9030-E2CE-E41C-8B64A0CC55B8}"/>
          </ac:spMkLst>
        </pc:spChg>
      </pc:sldChg>
      <pc:sldChg chg="modSp">
        <pc:chgData name="Hefner, Nicole M" userId="S::nmh45@txstate.edu::37f0622f-682a-4557-a251-68c06aa3910d" providerId="AD" clId="Web-{F2D54EDD-4BD4-ADCA-C504-8C8CB1683B55}" dt="2024-07-12T14:58:11.857" v="13"/>
        <pc:sldMkLst>
          <pc:docMk/>
          <pc:sldMk cId="3799544665" sldId="264"/>
        </pc:sldMkLst>
        <pc:spChg chg="ord">
          <ac:chgData name="Hefner, Nicole M" userId="S::nmh45@txstate.edu::37f0622f-682a-4557-a251-68c06aa3910d" providerId="AD" clId="Web-{F2D54EDD-4BD4-ADCA-C504-8C8CB1683B55}" dt="2024-07-12T14:58:11.857" v="13"/>
          <ac:spMkLst>
            <pc:docMk/>
            <pc:sldMk cId="3799544665" sldId="264"/>
            <ac:spMk id="11" creationId="{388FF44A-A8E8-3641-D3C7-95C739528BB0}"/>
          </ac:spMkLst>
        </pc:spChg>
      </pc:sldChg>
    </pc:docChg>
  </pc:docChgLst>
  <pc:docChgLst>
    <pc:chgData name="Murphy, Alison R" userId="f799444f-cc99-48a2-a322-12b87cbe7a0b" providerId="ADAL" clId="{C47E6308-52FE-AB47-8A0C-A235718C6300}"/>
    <pc:docChg chg="undo redo custSel addSld delSld modSld sldOrd modMainMaster modNotesMaster">
      <pc:chgData name="Murphy, Alison R" userId="f799444f-cc99-48a2-a322-12b87cbe7a0b" providerId="ADAL" clId="{C47E6308-52FE-AB47-8A0C-A235718C6300}" dt="2024-07-25T17:54:45.077" v="399" actId="20577"/>
      <pc:docMkLst>
        <pc:docMk/>
      </pc:docMkLst>
      <pc:sldChg chg="modSp">
        <pc:chgData name="Murphy, Alison R" userId="f799444f-cc99-48a2-a322-12b87cbe7a0b" providerId="ADAL" clId="{C47E6308-52FE-AB47-8A0C-A235718C6300}" dt="2024-07-10T14:05:56.920" v="11"/>
        <pc:sldMkLst>
          <pc:docMk/>
          <pc:sldMk cId="2122061868" sldId="256"/>
        </pc:sldMkLst>
        <pc:spChg chg="mod">
          <ac:chgData name="Murphy, Alison R" userId="f799444f-cc99-48a2-a322-12b87cbe7a0b" providerId="ADAL" clId="{C47E6308-52FE-AB47-8A0C-A235718C6300}" dt="2024-07-10T14:05:56.920" v="11"/>
          <ac:spMkLst>
            <pc:docMk/>
            <pc:sldMk cId="2122061868" sldId="256"/>
            <ac:spMk id="4" creationId="{3182DB87-0921-47FD-6081-A4CCFA650120}"/>
          </ac:spMkLst>
        </pc:spChg>
        <pc:spChg chg="mod">
          <ac:chgData name="Murphy, Alison R" userId="f799444f-cc99-48a2-a322-12b87cbe7a0b" providerId="ADAL" clId="{C47E6308-52FE-AB47-8A0C-A235718C6300}" dt="2024-07-10T14:05:56.920" v="11"/>
          <ac:spMkLst>
            <pc:docMk/>
            <pc:sldMk cId="2122061868" sldId="256"/>
            <ac:spMk id="5" creationId="{8D116086-00E3-303E-55D3-41F5085668BF}"/>
          </ac:spMkLst>
        </pc:spChg>
        <pc:spChg chg="mod">
          <ac:chgData name="Murphy, Alison R" userId="f799444f-cc99-48a2-a322-12b87cbe7a0b" providerId="ADAL" clId="{C47E6308-52FE-AB47-8A0C-A235718C6300}" dt="2024-07-10T14:05:56.920" v="11"/>
          <ac:spMkLst>
            <pc:docMk/>
            <pc:sldMk cId="2122061868" sldId="256"/>
            <ac:spMk id="7" creationId="{B2424787-35AA-44F3-76EC-0FD8734031B2}"/>
          </ac:spMkLst>
        </pc:spChg>
      </pc:sldChg>
      <pc:sldChg chg="modSp mod modNotes">
        <pc:chgData name="Murphy, Alison R" userId="f799444f-cc99-48a2-a322-12b87cbe7a0b" providerId="ADAL" clId="{C47E6308-52FE-AB47-8A0C-A235718C6300}" dt="2024-07-10T14:05:56.920" v="11"/>
        <pc:sldMkLst>
          <pc:docMk/>
          <pc:sldMk cId="2136948121" sldId="257"/>
        </pc:sldMkLst>
        <pc:spChg chg="mod">
          <ac:chgData name="Murphy, Alison R" userId="f799444f-cc99-48a2-a322-12b87cbe7a0b" providerId="ADAL" clId="{C47E6308-52FE-AB47-8A0C-A235718C6300}" dt="2024-07-10T14:05:56.920" v="11"/>
          <ac:spMkLst>
            <pc:docMk/>
            <pc:sldMk cId="2136948121" sldId="257"/>
            <ac:spMk id="3" creationId="{F2912B85-AD56-9E29-47EA-46D797A32F8B}"/>
          </ac:spMkLst>
        </pc:spChg>
        <pc:spChg chg="mod">
          <ac:chgData name="Murphy, Alison R" userId="f799444f-cc99-48a2-a322-12b87cbe7a0b" providerId="ADAL" clId="{C47E6308-52FE-AB47-8A0C-A235718C6300}" dt="2024-07-10T14:05:56.920" v="11"/>
          <ac:spMkLst>
            <pc:docMk/>
            <pc:sldMk cId="2136948121" sldId="257"/>
            <ac:spMk id="6" creationId="{862F4535-7038-67F5-0861-F93417A7E65B}"/>
          </ac:spMkLst>
        </pc:spChg>
      </pc:sldChg>
      <pc:sldChg chg="modSp mod">
        <pc:chgData name="Murphy, Alison R" userId="f799444f-cc99-48a2-a322-12b87cbe7a0b" providerId="ADAL" clId="{C47E6308-52FE-AB47-8A0C-A235718C6300}" dt="2024-07-10T14:05:56.920" v="11"/>
        <pc:sldMkLst>
          <pc:docMk/>
          <pc:sldMk cId="2401880967" sldId="258"/>
        </pc:sldMkLst>
        <pc:spChg chg="mod">
          <ac:chgData name="Murphy, Alison R" userId="f799444f-cc99-48a2-a322-12b87cbe7a0b" providerId="ADAL" clId="{C47E6308-52FE-AB47-8A0C-A235718C6300}" dt="2024-07-10T14:05:56.920" v="11"/>
          <ac:spMkLst>
            <pc:docMk/>
            <pc:sldMk cId="2401880967" sldId="258"/>
            <ac:spMk id="2" creationId="{97908D0B-AB06-690B-F0CB-593DBEEDF4F5}"/>
          </ac:spMkLst>
        </pc:spChg>
        <pc:spChg chg="mod">
          <ac:chgData name="Murphy, Alison R" userId="f799444f-cc99-48a2-a322-12b87cbe7a0b" providerId="ADAL" clId="{C47E6308-52FE-AB47-8A0C-A235718C6300}" dt="2024-07-10T14:05:56.920" v="11"/>
          <ac:spMkLst>
            <pc:docMk/>
            <pc:sldMk cId="2401880967" sldId="258"/>
            <ac:spMk id="3" creationId="{DDF536B4-DCB3-FA90-DF57-4EB17CF7B334}"/>
          </ac:spMkLst>
        </pc:spChg>
      </pc:sldChg>
      <pc:sldChg chg="modSp del modNotes">
        <pc:chgData name="Murphy, Alison R" userId="f799444f-cc99-48a2-a322-12b87cbe7a0b" providerId="ADAL" clId="{C47E6308-52FE-AB47-8A0C-A235718C6300}" dt="2024-07-12T18:46:42.419" v="246" actId="2696"/>
        <pc:sldMkLst>
          <pc:docMk/>
          <pc:sldMk cId="85220407" sldId="259"/>
        </pc:sldMkLst>
        <pc:spChg chg="mod">
          <ac:chgData name="Murphy, Alison R" userId="f799444f-cc99-48a2-a322-12b87cbe7a0b" providerId="ADAL" clId="{C47E6308-52FE-AB47-8A0C-A235718C6300}" dt="2024-07-10T14:05:56.920" v="11"/>
          <ac:spMkLst>
            <pc:docMk/>
            <pc:sldMk cId="85220407" sldId="259"/>
            <ac:spMk id="55" creationId="{0C5237ED-E56B-FAE8-D184-CCF332E6BBE9}"/>
          </ac:spMkLst>
        </pc:spChg>
        <pc:spChg chg="mod">
          <ac:chgData name="Murphy, Alison R" userId="f799444f-cc99-48a2-a322-12b87cbe7a0b" providerId="ADAL" clId="{C47E6308-52FE-AB47-8A0C-A235718C6300}" dt="2024-07-10T14:05:56.920" v="11"/>
          <ac:spMkLst>
            <pc:docMk/>
            <pc:sldMk cId="85220407" sldId="259"/>
            <ac:spMk id="56" creationId="{FF726D90-BD67-61D2-F0A4-2BF7AECBCA6B}"/>
          </ac:spMkLst>
        </pc:spChg>
        <pc:spChg chg="mod">
          <ac:chgData name="Murphy, Alison R" userId="f799444f-cc99-48a2-a322-12b87cbe7a0b" providerId="ADAL" clId="{C47E6308-52FE-AB47-8A0C-A235718C6300}" dt="2024-07-10T14:05:56.920" v="11"/>
          <ac:spMkLst>
            <pc:docMk/>
            <pc:sldMk cId="85220407" sldId="259"/>
            <ac:spMk id="57" creationId="{92EA36DF-EC9F-5DD5-4105-32A8E08B213F}"/>
          </ac:spMkLst>
        </pc:spChg>
        <pc:spChg chg="mod">
          <ac:chgData name="Murphy, Alison R" userId="f799444f-cc99-48a2-a322-12b87cbe7a0b" providerId="ADAL" clId="{C47E6308-52FE-AB47-8A0C-A235718C6300}" dt="2024-07-10T14:05:56.920" v="11"/>
          <ac:spMkLst>
            <pc:docMk/>
            <pc:sldMk cId="85220407" sldId="259"/>
            <ac:spMk id="58" creationId="{6D25754A-E50F-1651-B56A-419A5513DCED}"/>
          </ac:spMkLst>
        </pc:spChg>
        <pc:spChg chg="mod">
          <ac:chgData name="Murphy, Alison R" userId="f799444f-cc99-48a2-a322-12b87cbe7a0b" providerId="ADAL" clId="{C47E6308-52FE-AB47-8A0C-A235718C6300}" dt="2024-07-10T14:05:56.920" v="11"/>
          <ac:spMkLst>
            <pc:docMk/>
            <pc:sldMk cId="85220407" sldId="259"/>
            <ac:spMk id="59" creationId="{06032C9E-01CA-FB1C-09DD-9A7D29DE9752}"/>
          </ac:spMkLst>
        </pc:spChg>
        <pc:spChg chg="mod">
          <ac:chgData name="Murphy, Alison R" userId="f799444f-cc99-48a2-a322-12b87cbe7a0b" providerId="ADAL" clId="{C47E6308-52FE-AB47-8A0C-A235718C6300}" dt="2024-07-10T14:05:56.920" v="11"/>
          <ac:spMkLst>
            <pc:docMk/>
            <pc:sldMk cId="85220407" sldId="259"/>
            <ac:spMk id="60" creationId="{2AA268F7-D39A-CAEC-4B66-C3C23BB05FBB}"/>
          </ac:spMkLst>
        </pc:spChg>
        <pc:spChg chg="mod">
          <ac:chgData name="Murphy, Alison R" userId="f799444f-cc99-48a2-a322-12b87cbe7a0b" providerId="ADAL" clId="{C47E6308-52FE-AB47-8A0C-A235718C6300}" dt="2024-07-10T14:05:56.920" v="11"/>
          <ac:spMkLst>
            <pc:docMk/>
            <pc:sldMk cId="85220407" sldId="259"/>
            <ac:spMk id="61" creationId="{34DB65E9-5956-6C36-C1BC-002FDD93FD5D}"/>
          </ac:spMkLst>
        </pc:spChg>
        <pc:spChg chg="mod">
          <ac:chgData name="Murphy, Alison R" userId="f799444f-cc99-48a2-a322-12b87cbe7a0b" providerId="ADAL" clId="{C47E6308-52FE-AB47-8A0C-A235718C6300}" dt="2024-07-10T14:05:56.920" v="11"/>
          <ac:spMkLst>
            <pc:docMk/>
            <pc:sldMk cId="85220407" sldId="259"/>
            <ac:spMk id="62" creationId="{8B349909-D565-6AB4-7F34-97C02995296A}"/>
          </ac:spMkLst>
        </pc:spChg>
        <pc:spChg chg="mod">
          <ac:chgData name="Murphy, Alison R" userId="f799444f-cc99-48a2-a322-12b87cbe7a0b" providerId="ADAL" clId="{C47E6308-52FE-AB47-8A0C-A235718C6300}" dt="2024-07-10T14:05:56.920" v="11"/>
          <ac:spMkLst>
            <pc:docMk/>
            <pc:sldMk cId="85220407" sldId="259"/>
            <ac:spMk id="63" creationId="{BD31431F-EF94-E4F3-68D4-825E18431AF5}"/>
          </ac:spMkLst>
        </pc:spChg>
        <pc:spChg chg="mod">
          <ac:chgData name="Murphy, Alison R" userId="f799444f-cc99-48a2-a322-12b87cbe7a0b" providerId="ADAL" clId="{C47E6308-52FE-AB47-8A0C-A235718C6300}" dt="2024-07-10T14:05:56.920" v="11"/>
          <ac:spMkLst>
            <pc:docMk/>
            <pc:sldMk cId="85220407" sldId="259"/>
            <ac:spMk id="64" creationId="{8CCE868E-C156-A642-827D-F16111261B16}"/>
          </ac:spMkLst>
        </pc:spChg>
      </pc:sldChg>
      <pc:sldChg chg="modSp add del">
        <pc:chgData name="Murphy, Alison R" userId="f799444f-cc99-48a2-a322-12b87cbe7a0b" providerId="ADAL" clId="{C47E6308-52FE-AB47-8A0C-A235718C6300}" dt="2024-07-12T18:47:55.080" v="254" actId="2696"/>
        <pc:sldMkLst>
          <pc:docMk/>
          <pc:sldMk cId="837692863" sldId="260"/>
        </pc:sldMkLst>
        <pc:spChg chg="mod">
          <ac:chgData name="Murphy, Alison R" userId="f799444f-cc99-48a2-a322-12b87cbe7a0b" providerId="ADAL" clId="{C47E6308-52FE-AB47-8A0C-A235718C6300}" dt="2024-07-10T14:05:56.920" v="11"/>
          <ac:spMkLst>
            <pc:docMk/>
            <pc:sldMk cId="837692863" sldId="260"/>
            <ac:spMk id="2" creationId="{B8E0D417-EF64-3502-19DF-B9471DAAC3A2}"/>
          </ac:spMkLst>
        </pc:spChg>
        <pc:spChg chg="mod">
          <ac:chgData name="Murphy, Alison R" userId="f799444f-cc99-48a2-a322-12b87cbe7a0b" providerId="ADAL" clId="{C47E6308-52FE-AB47-8A0C-A235718C6300}" dt="2024-07-10T14:05:56.920" v="11"/>
          <ac:spMkLst>
            <pc:docMk/>
            <pc:sldMk cId="837692863" sldId="260"/>
            <ac:spMk id="3" creationId="{0BB4BBF2-C855-9983-D049-7EE92AF225BF}"/>
          </ac:spMkLst>
        </pc:spChg>
        <pc:spChg chg="mod">
          <ac:chgData name="Murphy, Alison R" userId="f799444f-cc99-48a2-a322-12b87cbe7a0b" providerId="ADAL" clId="{C47E6308-52FE-AB47-8A0C-A235718C6300}" dt="2024-07-10T14:05:56.920" v="11"/>
          <ac:spMkLst>
            <pc:docMk/>
            <pc:sldMk cId="837692863" sldId="260"/>
            <ac:spMk id="4" creationId="{747CF244-FA8A-2BDA-B4D2-B9960EAABA42}"/>
          </ac:spMkLst>
        </pc:spChg>
        <pc:spChg chg="mod">
          <ac:chgData name="Murphy, Alison R" userId="f799444f-cc99-48a2-a322-12b87cbe7a0b" providerId="ADAL" clId="{C47E6308-52FE-AB47-8A0C-A235718C6300}" dt="2024-07-10T14:05:56.920" v="11"/>
          <ac:spMkLst>
            <pc:docMk/>
            <pc:sldMk cId="837692863" sldId="260"/>
            <ac:spMk id="7" creationId="{104ED3E5-0F74-38F9-7984-F987D41B1A3A}"/>
          </ac:spMkLst>
        </pc:spChg>
        <pc:spChg chg="mod">
          <ac:chgData name="Murphy, Alison R" userId="f799444f-cc99-48a2-a322-12b87cbe7a0b" providerId="ADAL" clId="{C47E6308-52FE-AB47-8A0C-A235718C6300}" dt="2024-07-10T14:05:56.920" v="11"/>
          <ac:spMkLst>
            <pc:docMk/>
            <pc:sldMk cId="837692863" sldId="260"/>
            <ac:spMk id="8" creationId="{36230C23-E37C-01C0-EAB9-281FCF6E9D42}"/>
          </ac:spMkLst>
        </pc:spChg>
        <pc:spChg chg="mod">
          <ac:chgData name="Murphy, Alison R" userId="f799444f-cc99-48a2-a322-12b87cbe7a0b" providerId="ADAL" clId="{C47E6308-52FE-AB47-8A0C-A235718C6300}" dt="2024-07-10T14:05:56.920" v="11"/>
          <ac:spMkLst>
            <pc:docMk/>
            <pc:sldMk cId="837692863" sldId="260"/>
            <ac:spMk id="9" creationId="{1B09B31F-5712-874E-F8CE-1A28B8285D09}"/>
          </ac:spMkLst>
        </pc:spChg>
      </pc:sldChg>
      <pc:sldChg chg="modSp del mod modNotes">
        <pc:chgData name="Murphy, Alison R" userId="f799444f-cc99-48a2-a322-12b87cbe7a0b" providerId="ADAL" clId="{C47E6308-52FE-AB47-8A0C-A235718C6300}" dt="2024-07-12T18:46:10.468" v="242" actId="2696"/>
        <pc:sldMkLst>
          <pc:docMk/>
          <pc:sldMk cId="1373188641" sldId="261"/>
        </pc:sldMkLst>
        <pc:spChg chg="mod">
          <ac:chgData name="Murphy, Alison R" userId="f799444f-cc99-48a2-a322-12b87cbe7a0b" providerId="ADAL" clId="{C47E6308-52FE-AB47-8A0C-A235718C6300}" dt="2024-07-10T14:05:56.920" v="11"/>
          <ac:spMkLst>
            <pc:docMk/>
            <pc:sldMk cId="1373188641" sldId="261"/>
            <ac:spMk id="3" creationId="{A227DF22-42F2-F8C1-A038-94C0D5FD956C}"/>
          </ac:spMkLst>
        </pc:spChg>
        <pc:spChg chg="mod">
          <ac:chgData name="Murphy, Alison R" userId="f799444f-cc99-48a2-a322-12b87cbe7a0b" providerId="ADAL" clId="{C47E6308-52FE-AB47-8A0C-A235718C6300}" dt="2024-07-10T14:05:56.920" v="11"/>
          <ac:spMkLst>
            <pc:docMk/>
            <pc:sldMk cId="1373188641" sldId="261"/>
            <ac:spMk id="12" creationId="{96781B58-540C-E574-75D1-2A13001E2573}"/>
          </ac:spMkLst>
        </pc:spChg>
        <pc:spChg chg="mod">
          <ac:chgData name="Murphy, Alison R" userId="f799444f-cc99-48a2-a322-12b87cbe7a0b" providerId="ADAL" clId="{C47E6308-52FE-AB47-8A0C-A235718C6300}" dt="2024-07-10T14:05:56.920" v="11"/>
          <ac:spMkLst>
            <pc:docMk/>
            <pc:sldMk cId="1373188641" sldId="261"/>
            <ac:spMk id="13" creationId="{F1B4862C-5875-92B8-90D9-B227B766F445}"/>
          </ac:spMkLst>
        </pc:spChg>
        <pc:spChg chg="mod">
          <ac:chgData name="Murphy, Alison R" userId="f799444f-cc99-48a2-a322-12b87cbe7a0b" providerId="ADAL" clId="{C47E6308-52FE-AB47-8A0C-A235718C6300}" dt="2024-07-10T14:05:56.920" v="11"/>
          <ac:spMkLst>
            <pc:docMk/>
            <pc:sldMk cId="1373188641" sldId="261"/>
            <ac:spMk id="14" creationId="{9AA1C190-BDE6-56ED-E792-FF03EF73BB11}"/>
          </ac:spMkLst>
        </pc:spChg>
        <pc:spChg chg="mod">
          <ac:chgData name="Murphy, Alison R" userId="f799444f-cc99-48a2-a322-12b87cbe7a0b" providerId="ADAL" clId="{C47E6308-52FE-AB47-8A0C-A235718C6300}" dt="2024-07-10T14:05:56.920" v="11"/>
          <ac:spMkLst>
            <pc:docMk/>
            <pc:sldMk cId="1373188641" sldId="261"/>
            <ac:spMk id="15" creationId="{A089F49D-CA34-2539-FC2E-22B2EFA7A3A2}"/>
          </ac:spMkLst>
        </pc:spChg>
        <pc:spChg chg="mod">
          <ac:chgData name="Murphy, Alison R" userId="f799444f-cc99-48a2-a322-12b87cbe7a0b" providerId="ADAL" clId="{C47E6308-52FE-AB47-8A0C-A235718C6300}" dt="2024-07-10T14:05:56.920" v="11"/>
          <ac:spMkLst>
            <pc:docMk/>
            <pc:sldMk cId="1373188641" sldId="261"/>
            <ac:spMk id="16" creationId="{60AD0574-D0DC-2835-448A-A4BFDC24CC91}"/>
          </ac:spMkLst>
        </pc:spChg>
        <pc:spChg chg="mod">
          <ac:chgData name="Murphy, Alison R" userId="f799444f-cc99-48a2-a322-12b87cbe7a0b" providerId="ADAL" clId="{C47E6308-52FE-AB47-8A0C-A235718C6300}" dt="2024-07-10T14:05:56.920" v="11"/>
          <ac:spMkLst>
            <pc:docMk/>
            <pc:sldMk cId="1373188641" sldId="261"/>
            <ac:spMk id="17" creationId="{3DC8C174-7F8A-0EB2-D3D3-C0AD49A2A04B}"/>
          </ac:spMkLst>
        </pc:spChg>
        <pc:spChg chg="mod">
          <ac:chgData name="Murphy, Alison R" userId="f799444f-cc99-48a2-a322-12b87cbe7a0b" providerId="ADAL" clId="{C47E6308-52FE-AB47-8A0C-A235718C6300}" dt="2024-07-10T14:05:56.920" v="11"/>
          <ac:spMkLst>
            <pc:docMk/>
            <pc:sldMk cId="1373188641" sldId="261"/>
            <ac:spMk id="18" creationId="{293D2EE5-E1B8-6F26-350C-C86554B535CD}"/>
          </ac:spMkLst>
        </pc:spChg>
        <pc:spChg chg="mod">
          <ac:chgData name="Murphy, Alison R" userId="f799444f-cc99-48a2-a322-12b87cbe7a0b" providerId="ADAL" clId="{C47E6308-52FE-AB47-8A0C-A235718C6300}" dt="2024-07-10T14:05:56.920" v="11"/>
          <ac:spMkLst>
            <pc:docMk/>
            <pc:sldMk cId="1373188641" sldId="261"/>
            <ac:spMk id="19" creationId="{CE4423C2-CD5F-2873-FBDB-DFD169995580}"/>
          </ac:spMkLst>
        </pc:spChg>
        <pc:spChg chg="mod">
          <ac:chgData name="Murphy, Alison R" userId="f799444f-cc99-48a2-a322-12b87cbe7a0b" providerId="ADAL" clId="{C47E6308-52FE-AB47-8A0C-A235718C6300}" dt="2024-07-10T14:05:56.920" v="11"/>
          <ac:spMkLst>
            <pc:docMk/>
            <pc:sldMk cId="1373188641" sldId="261"/>
            <ac:spMk id="20" creationId="{DCEF5681-A4DF-EABC-2241-74B99A0BBF91}"/>
          </ac:spMkLst>
        </pc:spChg>
      </pc:sldChg>
      <pc:sldChg chg="modSp mod modNotes">
        <pc:chgData name="Murphy, Alison R" userId="f799444f-cc99-48a2-a322-12b87cbe7a0b" providerId="ADAL" clId="{C47E6308-52FE-AB47-8A0C-A235718C6300}" dt="2024-07-10T14:05:56.920" v="11"/>
        <pc:sldMkLst>
          <pc:docMk/>
          <pc:sldMk cId="3031726491" sldId="263"/>
        </pc:sldMkLst>
        <pc:spChg chg="mod">
          <ac:chgData name="Murphy, Alison R" userId="f799444f-cc99-48a2-a322-12b87cbe7a0b" providerId="ADAL" clId="{C47E6308-52FE-AB47-8A0C-A235718C6300}" dt="2024-07-10T14:05:56.920" v="11"/>
          <ac:spMkLst>
            <pc:docMk/>
            <pc:sldMk cId="3031726491" sldId="263"/>
            <ac:spMk id="3" creationId="{2C3DC79E-9030-E2CE-E41C-8B64A0CC55B8}"/>
          </ac:spMkLst>
        </pc:spChg>
        <pc:spChg chg="mod">
          <ac:chgData name="Murphy, Alison R" userId="f799444f-cc99-48a2-a322-12b87cbe7a0b" providerId="ADAL" clId="{C47E6308-52FE-AB47-8A0C-A235718C6300}" dt="2024-07-10T14:05:56.920" v="11"/>
          <ac:spMkLst>
            <pc:docMk/>
            <pc:sldMk cId="3031726491" sldId="263"/>
            <ac:spMk id="9" creationId="{FBED17F0-B2FA-E330-E57F-DB49B4DB9A5E}"/>
          </ac:spMkLst>
        </pc:spChg>
        <pc:spChg chg="mod">
          <ac:chgData name="Murphy, Alison R" userId="f799444f-cc99-48a2-a322-12b87cbe7a0b" providerId="ADAL" clId="{C47E6308-52FE-AB47-8A0C-A235718C6300}" dt="2024-07-10T14:05:56.920" v="11"/>
          <ac:spMkLst>
            <pc:docMk/>
            <pc:sldMk cId="3031726491" sldId="263"/>
            <ac:spMk id="10" creationId="{5FC1529A-643E-D8A5-F1F2-88A7E2C5767D}"/>
          </ac:spMkLst>
        </pc:spChg>
        <pc:spChg chg="mod">
          <ac:chgData name="Murphy, Alison R" userId="f799444f-cc99-48a2-a322-12b87cbe7a0b" providerId="ADAL" clId="{C47E6308-52FE-AB47-8A0C-A235718C6300}" dt="2024-07-10T14:05:56.920" v="11"/>
          <ac:spMkLst>
            <pc:docMk/>
            <pc:sldMk cId="3031726491" sldId="263"/>
            <ac:spMk id="11" creationId="{7D1DF50B-38EC-54C5-AA94-365DDCE227D2}"/>
          </ac:spMkLst>
        </pc:spChg>
        <pc:spChg chg="mod">
          <ac:chgData name="Murphy, Alison R" userId="f799444f-cc99-48a2-a322-12b87cbe7a0b" providerId="ADAL" clId="{C47E6308-52FE-AB47-8A0C-A235718C6300}" dt="2024-07-10T14:05:56.920" v="11"/>
          <ac:spMkLst>
            <pc:docMk/>
            <pc:sldMk cId="3031726491" sldId="263"/>
            <ac:spMk id="12" creationId="{8531A6E9-80FD-FB0D-321D-07A5B749DC03}"/>
          </ac:spMkLst>
        </pc:spChg>
      </pc:sldChg>
      <pc:sldChg chg="modSp modNotes">
        <pc:chgData name="Murphy, Alison R" userId="f799444f-cc99-48a2-a322-12b87cbe7a0b" providerId="ADAL" clId="{C47E6308-52FE-AB47-8A0C-A235718C6300}" dt="2024-07-10T14:05:56.920" v="11"/>
        <pc:sldMkLst>
          <pc:docMk/>
          <pc:sldMk cId="3799544665" sldId="264"/>
        </pc:sldMkLst>
        <pc:spChg chg="mod">
          <ac:chgData name="Murphy, Alison R" userId="f799444f-cc99-48a2-a322-12b87cbe7a0b" providerId="ADAL" clId="{C47E6308-52FE-AB47-8A0C-A235718C6300}" dt="2024-07-10T14:05:56.920" v="11"/>
          <ac:spMkLst>
            <pc:docMk/>
            <pc:sldMk cId="3799544665" sldId="264"/>
            <ac:spMk id="2" creationId="{03C3E9BF-28A0-D2A7-8F62-E4FCC627E509}"/>
          </ac:spMkLst>
        </pc:spChg>
        <pc:spChg chg="mod">
          <ac:chgData name="Murphy, Alison R" userId="f799444f-cc99-48a2-a322-12b87cbe7a0b" providerId="ADAL" clId="{C47E6308-52FE-AB47-8A0C-A235718C6300}" dt="2024-07-10T14:05:56.920" v="11"/>
          <ac:spMkLst>
            <pc:docMk/>
            <pc:sldMk cId="3799544665" sldId="264"/>
            <ac:spMk id="4" creationId="{BEE272FC-8B28-3D48-B1A4-FA2B4524AD0D}"/>
          </ac:spMkLst>
        </pc:spChg>
        <pc:spChg chg="mod">
          <ac:chgData name="Murphy, Alison R" userId="f799444f-cc99-48a2-a322-12b87cbe7a0b" providerId="ADAL" clId="{C47E6308-52FE-AB47-8A0C-A235718C6300}" dt="2024-07-10T14:05:56.920" v="11"/>
          <ac:spMkLst>
            <pc:docMk/>
            <pc:sldMk cId="3799544665" sldId="264"/>
            <ac:spMk id="5" creationId="{26BCF36E-166E-025B-B5B2-3BCD37940CCE}"/>
          </ac:spMkLst>
        </pc:spChg>
        <pc:spChg chg="mod">
          <ac:chgData name="Murphy, Alison R" userId="f799444f-cc99-48a2-a322-12b87cbe7a0b" providerId="ADAL" clId="{C47E6308-52FE-AB47-8A0C-A235718C6300}" dt="2024-07-10T14:05:56.920" v="11"/>
          <ac:spMkLst>
            <pc:docMk/>
            <pc:sldMk cId="3799544665" sldId="264"/>
            <ac:spMk id="9" creationId="{3E863675-CB58-5162-9F31-AC18436C41DC}"/>
          </ac:spMkLst>
        </pc:spChg>
        <pc:spChg chg="mod">
          <ac:chgData name="Murphy, Alison R" userId="f799444f-cc99-48a2-a322-12b87cbe7a0b" providerId="ADAL" clId="{C47E6308-52FE-AB47-8A0C-A235718C6300}" dt="2024-07-10T14:05:56.920" v="11"/>
          <ac:spMkLst>
            <pc:docMk/>
            <pc:sldMk cId="3799544665" sldId="264"/>
            <ac:spMk id="11" creationId="{388FF44A-A8E8-3641-D3C7-95C739528BB0}"/>
          </ac:spMkLst>
        </pc:spChg>
      </pc:sldChg>
      <pc:sldChg chg="modSp mod ord">
        <pc:chgData name="Murphy, Alison R" userId="f799444f-cc99-48a2-a322-12b87cbe7a0b" providerId="ADAL" clId="{C47E6308-52FE-AB47-8A0C-A235718C6300}" dt="2024-07-12T18:46:34.881" v="245" actId="20578"/>
        <pc:sldMkLst>
          <pc:docMk/>
          <pc:sldMk cId="50519759" sldId="265"/>
        </pc:sldMkLst>
        <pc:spChg chg="mod">
          <ac:chgData name="Murphy, Alison R" userId="f799444f-cc99-48a2-a322-12b87cbe7a0b" providerId="ADAL" clId="{C47E6308-52FE-AB47-8A0C-A235718C6300}" dt="2024-07-10T14:05:56.920" v="11"/>
          <ac:spMkLst>
            <pc:docMk/>
            <pc:sldMk cId="50519759" sldId="265"/>
            <ac:spMk id="3" creationId="{BAC2C01E-EFD4-15C8-C59D-D2ACCCEA4707}"/>
          </ac:spMkLst>
        </pc:spChg>
        <pc:spChg chg="mod">
          <ac:chgData name="Murphy, Alison R" userId="f799444f-cc99-48a2-a322-12b87cbe7a0b" providerId="ADAL" clId="{C47E6308-52FE-AB47-8A0C-A235718C6300}" dt="2024-07-10T14:05:56.920" v="11"/>
          <ac:spMkLst>
            <pc:docMk/>
            <pc:sldMk cId="50519759" sldId="265"/>
            <ac:spMk id="5" creationId="{383DC0F2-6294-F7AA-0975-9D509AE29607}"/>
          </ac:spMkLst>
        </pc:spChg>
      </pc:sldChg>
      <pc:sldChg chg="modSp">
        <pc:chgData name="Murphy, Alison R" userId="f799444f-cc99-48a2-a322-12b87cbe7a0b" providerId="ADAL" clId="{C47E6308-52FE-AB47-8A0C-A235718C6300}" dt="2024-07-10T14:05:56.920" v="11"/>
        <pc:sldMkLst>
          <pc:docMk/>
          <pc:sldMk cId="1404855772" sldId="267"/>
        </pc:sldMkLst>
        <pc:spChg chg="mod">
          <ac:chgData name="Murphy, Alison R" userId="f799444f-cc99-48a2-a322-12b87cbe7a0b" providerId="ADAL" clId="{C47E6308-52FE-AB47-8A0C-A235718C6300}" dt="2024-07-10T14:05:56.920" v="11"/>
          <ac:spMkLst>
            <pc:docMk/>
            <pc:sldMk cId="1404855772" sldId="267"/>
            <ac:spMk id="2" creationId="{A81EA26F-184F-A99E-5231-6428E5EA58D4}"/>
          </ac:spMkLst>
        </pc:spChg>
        <pc:spChg chg="mod">
          <ac:chgData name="Murphy, Alison R" userId="f799444f-cc99-48a2-a322-12b87cbe7a0b" providerId="ADAL" clId="{C47E6308-52FE-AB47-8A0C-A235718C6300}" dt="2024-07-10T14:05:56.920" v="11"/>
          <ac:spMkLst>
            <pc:docMk/>
            <pc:sldMk cId="1404855772" sldId="267"/>
            <ac:spMk id="3" creationId="{AB77D3F3-10BA-C2BF-753E-F4A927077DD9}"/>
          </ac:spMkLst>
        </pc:spChg>
        <pc:spChg chg="mod">
          <ac:chgData name="Murphy, Alison R" userId="f799444f-cc99-48a2-a322-12b87cbe7a0b" providerId="ADAL" clId="{C47E6308-52FE-AB47-8A0C-A235718C6300}" dt="2024-07-10T14:05:56.920" v="11"/>
          <ac:spMkLst>
            <pc:docMk/>
            <pc:sldMk cId="1404855772" sldId="267"/>
            <ac:spMk id="7" creationId="{9EF7FB67-E2FF-4681-88C7-5FEAA1711F27}"/>
          </ac:spMkLst>
        </pc:spChg>
      </pc:sldChg>
      <pc:sldChg chg="modSp">
        <pc:chgData name="Murphy, Alison R" userId="f799444f-cc99-48a2-a322-12b87cbe7a0b" providerId="ADAL" clId="{C47E6308-52FE-AB47-8A0C-A235718C6300}" dt="2024-07-10T14:05:56.920" v="11"/>
        <pc:sldMkLst>
          <pc:docMk/>
          <pc:sldMk cId="2292944646" sldId="268"/>
        </pc:sldMkLst>
        <pc:spChg chg="mod">
          <ac:chgData name="Murphy, Alison R" userId="f799444f-cc99-48a2-a322-12b87cbe7a0b" providerId="ADAL" clId="{C47E6308-52FE-AB47-8A0C-A235718C6300}" dt="2024-07-10T14:05:56.920" v="11"/>
          <ac:spMkLst>
            <pc:docMk/>
            <pc:sldMk cId="2292944646" sldId="268"/>
            <ac:spMk id="10" creationId="{7F10458E-CD40-7AB5-6D51-47AE136AF086}"/>
          </ac:spMkLst>
        </pc:spChg>
        <pc:spChg chg="mod">
          <ac:chgData name="Murphy, Alison R" userId="f799444f-cc99-48a2-a322-12b87cbe7a0b" providerId="ADAL" clId="{C47E6308-52FE-AB47-8A0C-A235718C6300}" dt="2024-07-10T14:05:56.920" v="11"/>
          <ac:spMkLst>
            <pc:docMk/>
            <pc:sldMk cId="2292944646" sldId="268"/>
            <ac:spMk id="11" creationId="{2AB6C4B2-0A8C-49F4-1D70-7F80E4F09178}"/>
          </ac:spMkLst>
        </pc:spChg>
        <pc:spChg chg="mod">
          <ac:chgData name="Murphy, Alison R" userId="f799444f-cc99-48a2-a322-12b87cbe7a0b" providerId="ADAL" clId="{C47E6308-52FE-AB47-8A0C-A235718C6300}" dt="2024-07-10T14:05:56.920" v="11"/>
          <ac:spMkLst>
            <pc:docMk/>
            <pc:sldMk cId="2292944646" sldId="268"/>
            <ac:spMk id="12" creationId="{C87ED51D-3D48-C33B-338C-2639A602F704}"/>
          </ac:spMkLst>
        </pc:spChg>
        <pc:spChg chg="mod">
          <ac:chgData name="Murphy, Alison R" userId="f799444f-cc99-48a2-a322-12b87cbe7a0b" providerId="ADAL" clId="{C47E6308-52FE-AB47-8A0C-A235718C6300}" dt="2024-07-10T14:05:56.920" v="11"/>
          <ac:spMkLst>
            <pc:docMk/>
            <pc:sldMk cId="2292944646" sldId="268"/>
            <ac:spMk id="13" creationId="{0EA84507-AE95-31ED-1EAA-1FB553567CD1}"/>
          </ac:spMkLst>
        </pc:spChg>
      </pc:sldChg>
      <pc:sldChg chg="addSp delSp modSp mod ord modClrScheme chgLayout">
        <pc:chgData name="Murphy, Alison R" userId="f799444f-cc99-48a2-a322-12b87cbe7a0b" providerId="ADAL" clId="{C47E6308-52FE-AB47-8A0C-A235718C6300}" dt="2024-07-12T18:52:32.575" v="275" actId="20577"/>
        <pc:sldMkLst>
          <pc:docMk/>
          <pc:sldMk cId="3875195103" sldId="269"/>
        </pc:sldMkLst>
        <pc:spChg chg="add mod ord">
          <ac:chgData name="Murphy, Alison R" userId="f799444f-cc99-48a2-a322-12b87cbe7a0b" providerId="ADAL" clId="{C47E6308-52FE-AB47-8A0C-A235718C6300}" dt="2024-07-12T18:52:32.575" v="275" actId="20577"/>
          <ac:spMkLst>
            <pc:docMk/>
            <pc:sldMk cId="3875195103" sldId="269"/>
            <ac:spMk id="2" creationId="{22A5CB60-F452-37E7-8819-9260ED58F850}"/>
          </ac:spMkLst>
        </pc:spChg>
        <pc:spChg chg="add del mod ord">
          <ac:chgData name="Murphy, Alison R" userId="f799444f-cc99-48a2-a322-12b87cbe7a0b" providerId="ADAL" clId="{C47E6308-52FE-AB47-8A0C-A235718C6300}" dt="2024-07-12T18:46:23.684" v="243" actId="700"/>
          <ac:spMkLst>
            <pc:docMk/>
            <pc:sldMk cId="3875195103" sldId="269"/>
            <ac:spMk id="3" creationId="{AE6F1BE9-1C98-9339-3778-336AEEB15583}"/>
          </ac:spMkLst>
        </pc:spChg>
        <pc:spChg chg="add mod ord">
          <ac:chgData name="Murphy, Alison R" userId="f799444f-cc99-48a2-a322-12b87cbe7a0b" providerId="ADAL" clId="{C47E6308-52FE-AB47-8A0C-A235718C6300}" dt="2024-07-12T18:46:23.684" v="243" actId="700"/>
          <ac:spMkLst>
            <pc:docMk/>
            <pc:sldMk cId="3875195103" sldId="269"/>
            <ac:spMk id="4" creationId="{1E79E326-F89C-185C-2A87-CFEABA69FA68}"/>
          </ac:spMkLst>
        </pc:spChg>
        <pc:spChg chg="mod ord">
          <ac:chgData name="Murphy, Alison R" userId="f799444f-cc99-48a2-a322-12b87cbe7a0b" providerId="ADAL" clId="{C47E6308-52FE-AB47-8A0C-A235718C6300}" dt="2024-07-12T18:46:23.684" v="243" actId="700"/>
          <ac:spMkLst>
            <pc:docMk/>
            <pc:sldMk cId="3875195103" sldId="269"/>
            <ac:spMk id="37" creationId="{83E6A6DF-221A-CB75-675D-240E7E681FD6}"/>
          </ac:spMkLst>
        </pc:spChg>
        <pc:spChg chg="del mod ord">
          <ac:chgData name="Murphy, Alison R" userId="f799444f-cc99-48a2-a322-12b87cbe7a0b" providerId="ADAL" clId="{C47E6308-52FE-AB47-8A0C-A235718C6300}" dt="2024-07-12T18:44:49.654" v="113" actId="700"/>
          <ac:spMkLst>
            <pc:docMk/>
            <pc:sldMk cId="3875195103" sldId="269"/>
            <ac:spMk id="38" creationId="{EA397127-6782-966F-75F6-D769D1C7DB89}"/>
          </ac:spMkLst>
        </pc:spChg>
        <pc:spChg chg="del mod">
          <ac:chgData name="Murphy, Alison R" userId="f799444f-cc99-48a2-a322-12b87cbe7a0b" providerId="ADAL" clId="{C47E6308-52FE-AB47-8A0C-A235718C6300}" dt="2024-07-12T18:44:49.654" v="113" actId="700"/>
          <ac:spMkLst>
            <pc:docMk/>
            <pc:sldMk cId="3875195103" sldId="269"/>
            <ac:spMk id="39" creationId="{121D32C6-11C2-7DE8-6759-7A66D305258A}"/>
          </ac:spMkLst>
        </pc:spChg>
        <pc:spChg chg="del mod">
          <ac:chgData name="Murphy, Alison R" userId="f799444f-cc99-48a2-a322-12b87cbe7a0b" providerId="ADAL" clId="{C47E6308-52FE-AB47-8A0C-A235718C6300}" dt="2024-07-12T18:44:49.654" v="113" actId="700"/>
          <ac:spMkLst>
            <pc:docMk/>
            <pc:sldMk cId="3875195103" sldId="269"/>
            <ac:spMk id="40" creationId="{D7AADC96-AA0C-CFC2-11DC-F1538ED27151}"/>
          </ac:spMkLst>
        </pc:spChg>
        <pc:spChg chg="del mod">
          <ac:chgData name="Murphy, Alison R" userId="f799444f-cc99-48a2-a322-12b87cbe7a0b" providerId="ADAL" clId="{C47E6308-52FE-AB47-8A0C-A235718C6300}" dt="2024-07-12T18:44:49.654" v="113" actId="700"/>
          <ac:spMkLst>
            <pc:docMk/>
            <pc:sldMk cId="3875195103" sldId="269"/>
            <ac:spMk id="41" creationId="{0DD647A4-69FF-A8EC-D8C9-87336A675EAE}"/>
          </ac:spMkLst>
        </pc:spChg>
        <pc:spChg chg="del mod">
          <ac:chgData name="Murphy, Alison R" userId="f799444f-cc99-48a2-a322-12b87cbe7a0b" providerId="ADAL" clId="{C47E6308-52FE-AB47-8A0C-A235718C6300}" dt="2024-07-12T18:44:49.654" v="113" actId="700"/>
          <ac:spMkLst>
            <pc:docMk/>
            <pc:sldMk cId="3875195103" sldId="269"/>
            <ac:spMk id="42" creationId="{34A2BB0F-6E67-4877-F484-B34A77E701C6}"/>
          </ac:spMkLst>
        </pc:spChg>
        <pc:spChg chg="del mod">
          <ac:chgData name="Murphy, Alison R" userId="f799444f-cc99-48a2-a322-12b87cbe7a0b" providerId="ADAL" clId="{C47E6308-52FE-AB47-8A0C-A235718C6300}" dt="2024-07-12T18:44:49.654" v="113" actId="700"/>
          <ac:spMkLst>
            <pc:docMk/>
            <pc:sldMk cId="3875195103" sldId="269"/>
            <ac:spMk id="43" creationId="{530BE246-14AC-0476-5397-3D97421F6DEA}"/>
          </ac:spMkLst>
        </pc:spChg>
        <pc:spChg chg="del mod">
          <ac:chgData name="Murphy, Alison R" userId="f799444f-cc99-48a2-a322-12b87cbe7a0b" providerId="ADAL" clId="{C47E6308-52FE-AB47-8A0C-A235718C6300}" dt="2024-07-12T18:44:49.654" v="113" actId="700"/>
          <ac:spMkLst>
            <pc:docMk/>
            <pc:sldMk cId="3875195103" sldId="269"/>
            <ac:spMk id="44" creationId="{94E01AC6-45CD-3267-6712-3506AF8482F0}"/>
          </ac:spMkLst>
        </pc:spChg>
        <pc:spChg chg="del mod">
          <ac:chgData name="Murphy, Alison R" userId="f799444f-cc99-48a2-a322-12b87cbe7a0b" providerId="ADAL" clId="{C47E6308-52FE-AB47-8A0C-A235718C6300}" dt="2024-07-12T18:44:49.654" v="113" actId="700"/>
          <ac:spMkLst>
            <pc:docMk/>
            <pc:sldMk cId="3875195103" sldId="269"/>
            <ac:spMk id="45" creationId="{0A5FB56D-CBA6-E5F8-EC25-CF24C76AFF3B}"/>
          </ac:spMkLst>
        </pc:spChg>
        <pc:spChg chg="del mod">
          <ac:chgData name="Murphy, Alison R" userId="f799444f-cc99-48a2-a322-12b87cbe7a0b" providerId="ADAL" clId="{C47E6308-52FE-AB47-8A0C-A235718C6300}" dt="2024-07-12T18:44:49.654" v="113" actId="700"/>
          <ac:spMkLst>
            <pc:docMk/>
            <pc:sldMk cId="3875195103" sldId="269"/>
            <ac:spMk id="46" creationId="{3747A620-B301-7818-A3F5-973B44D9E93E}"/>
          </ac:spMkLst>
        </pc:spChg>
        <pc:spChg chg="del mod">
          <ac:chgData name="Murphy, Alison R" userId="f799444f-cc99-48a2-a322-12b87cbe7a0b" providerId="ADAL" clId="{C47E6308-52FE-AB47-8A0C-A235718C6300}" dt="2024-07-12T18:44:49.654" v="113" actId="700"/>
          <ac:spMkLst>
            <pc:docMk/>
            <pc:sldMk cId="3875195103" sldId="269"/>
            <ac:spMk id="47" creationId="{990819B1-BD81-29EB-41E9-F7C6E685EBD0}"/>
          </ac:spMkLst>
        </pc:spChg>
        <pc:spChg chg="del mod">
          <ac:chgData name="Murphy, Alison R" userId="f799444f-cc99-48a2-a322-12b87cbe7a0b" providerId="ADAL" clId="{C47E6308-52FE-AB47-8A0C-A235718C6300}" dt="2024-07-12T18:44:49.654" v="113" actId="700"/>
          <ac:spMkLst>
            <pc:docMk/>
            <pc:sldMk cId="3875195103" sldId="269"/>
            <ac:spMk id="48" creationId="{722D8DB5-A257-81C1-6A62-061135708BBA}"/>
          </ac:spMkLst>
        </pc:spChg>
        <pc:spChg chg="del mod">
          <ac:chgData name="Murphy, Alison R" userId="f799444f-cc99-48a2-a322-12b87cbe7a0b" providerId="ADAL" clId="{C47E6308-52FE-AB47-8A0C-A235718C6300}" dt="2024-07-12T18:44:49.654" v="113" actId="700"/>
          <ac:spMkLst>
            <pc:docMk/>
            <pc:sldMk cId="3875195103" sldId="269"/>
            <ac:spMk id="49" creationId="{98610F1E-6871-876E-85FE-88FCC029498B}"/>
          </ac:spMkLst>
        </pc:spChg>
      </pc:sldChg>
      <pc:sldChg chg="addSp delSp modSp new mod">
        <pc:chgData name="Murphy, Alison R" userId="f799444f-cc99-48a2-a322-12b87cbe7a0b" providerId="ADAL" clId="{C47E6308-52FE-AB47-8A0C-A235718C6300}" dt="2024-07-25T17:54:45.077" v="399" actId="20577"/>
        <pc:sldMkLst>
          <pc:docMk/>
          <pc:sldMk cId="1470396526" sldId="270"/>
        </pc:sldMkLst>
        <pc:spChg chg="mod">
          <ac:chgData name="Murphy, Alison R" userId="f799444f-cc99-48a2-a322-12b87cbe7a0b" providerId="ADAL" clId="{C47E6308-52FE-AB47-8A0C-A235718C6300}" dt="2024-07-25T17:54:32.765" v="380" actId="404"/>
          <ac:spMkLst>
            <pc:docMk/>
            <pc:sldMk cId="1470396526" sldId="270"/>
            <ac:spMk id="2" creationId="{D753793B-D047-9921-E8D0-ED2F003A1DEF}"/>
          </ac:spMkLst>
        </pc:spChg>
        <pc:spChg chg="add del mod">
          <ac:chgData name="Murphy, Alison R" userId="f799444f-cc99-48a2-a322-12b87cbe7a0b" providerId="ADAL" clId="{C47E6308-52FE-AB47-8A0C-A235718C6300}" dt="2024-07-25T17:54:45.077" v="399" actId="20577"/>
          <ac:spMkLst>
            <pc:docMk/>
            <pc:sldMk cId="1470396526" sldId="270"/>
            <ac:spMk id="3" creationId="{DBE4FF0B-89C3-E55C-E5A7-9F24E3F9823D}"/>
          </ac:spMkLst>
        </pc:spChg>
        <pc:spChg chg="del">
          <ac:chgData name="Murphy, Alison R" userId="f799444f-cc99-48a2-a322-12b87cbe7a0b" providerId="ADAL" clId="{C47E6308-52FE-AB47-8A0C-A235718C6300}" dt="2024-07-25T17:50:22.365" v="305" actId="478"/>
          <ac:spMkLst>
            <pc:docMk/>
            <pc:sldMk cId="1470396526" sldId="270"/>
            <ac:spMk id="4" creationId="{134D88A2-B063-1931-CB0B-AD6E645EB953}"/>
          </ac:spMkLst>
        </pc:spChg>
      </pc:sldChg>
      <pc:sldChg chg="new del">
        <pc:chgData name="Murphy, Alison R" userId="f799444f-cc99-48a2-a322-12b87cbe7a0b" providerId="ADAL" clId="{C47E6308-52FE-AB47-8A0C-A235718C6300}" dt="2024-07-12T18:45:24.020" v="153" actId="680"/>
        <pc:sldMkLst>
          <pc:docMk/>
          <pc:sldMk cId="2901478426" sldId="270"/>
        </pc:sldMkLst>
      </pc:sldChg>
      <pc:sldMasterChg chg="modSp modSldLayout">
        <pc:chgData name="Murphy, Alison R" userId="f799444f-cc99-48a2-a322-12b87cbe7a0b" providerId="ADAL" clId="{C47E6308-52FE-AB47-8A0C-A235718C6300}" dt="2024-07-10T14:05:54.236" v="10"/>
        <pc:sldMasterMkLst>
          <pc:docMk/>
          <pc:sldMasterMk cId="1765816245" sldId="2147483648"/>
        </pc:sldMasterMkLst>
        <pc:spChg chg="mod">
          <ac:chgData name="Murphy, Alison R" userId="f799444f-cc99-48a2-a322-12b87cbe7a0b" providerId="ADAL" clId="{C47E6308-52FE-AB47-8A0C-A235718C6300}" dt="2024-07-10T14:05:54.236" v="10"/>
          <ac:spMkLst>
            <pc:docMk/>
            <pc:sldMasterMk cId="1765816245" sldId="2147483648"/>
            <ac:spMk id="2" creationId="{45BE736B-1DC4-6844-CC39-7953F6F5B62A}"/>
          </ac:spMkLst>
        </pc:spChg>
        <pc:spChg chg="mod">
          <ac:chgData name="Murphy, Alison R" userId="f799444f-cc99-48a2-a322-12b87cbe7a0b" providerId="ADAL" clId="{C47E6308-52FE-AB47-8A0C-A235718C6300}" dt="2024-07-10T14:05:54.236" v="10"/>
          <ac:spMkLst>
            <pc:docMk/>
            <pc:sldMasterMk cId="1765816245" sldId="2147483648"/>
            <ac:spMk id="3" creationId="{BB408300-7DA2-3C94-2D53-431241D0FBD9}"/>
          </ac:spMkLst>
        </pc:spChg>
        <pc:spChg chg="mod">
          <ac:chgData name="Murphy, Alison R" userId="f799444f-cc99-48a2-a322-12b87cbe7a0b" providerId="ADAL" clId="{C47E6308-52FE-AB47-8A0C-A235718C6300}" dt="2024-07-10T14:05:54.236" v="10"/>
          <ac:spMkLst>
            <pc:docMk/>
            <pc:sldMasterMk cId="1765816245" sldId="2147483648"/>
            <ac:spMk id="4" creationId="{2C92772C-906D-1430-9923-C061127ADF39}"/>
          </ac:spMkLst>
        </pc:spChg>
        <pc:spChg chg="mod">
          <ac:chgData name="Murphy, Alison R" userId="f799444f-cc99-48a2-a322-12b87cbe7a0b" providerId="ADAL" clId="{C47E6308-52FE-AB47-8A0C-A235718C6300}" dt="2024-07-10T14:05:54.236" v="10"/>
          <ac:spMkLst>
            <pc:docMk/>
            <pc:sldMasterMk cId="1765816245" sldId="2147483648"/>
            <ac:spMk id="5" creationId="{493D683C-3CBA-82D6-F7F6-7AC29C2CED46}"/>
          </ac:spMkLst>
        </pc:spChg>
        <pc:spChg chg="mod">
          <ac:chgData name="Murphy, Alison R" userId="f799444f-cc99-48a2-a322-12b87cbe7a0b" providerId="ADAL" clId="{C47E6308-52FE-AB47-8A0C-A235718C6300}" dt="2024-07-10T14:05:54.236" v="10"/>
          <ac:spMkLst>
            <pc:docMk/>
            <pc:sldMasterMk cId="1765816245" sldId="2147483648"/>
            <ac:spMk id="6" creationId="{9627A4A6-1594-51B3-2B27-71503A3EA162}"/>
          </ac:spMkLst>
        </pc:spChg>
        <pc:spChg chg="mod">
          <ac:chgData name="Murphy, Alison R" userId="f799444f-cc99-48a2-a322-12b87cbe7a0b" providerId="ADAL" clId="{C47E6308-52FE-AB47-8A0C-A235718C6300}" dt="2024-07-10T14:05:54.236" v="10"/>
          <ac:spMkLst>
            <pc:docMk/>
            <pc:sldMasterMk cId="1765816245" sldId="2147483648"/>
            <ac:spMk id="9" creationId="{9F63E526-6775-6BC5-8B3F-B3BA8B479B2C}"/>
          </ac:spMkLst>
        </pc:spChg>
        <pc:picChg chg="mod">
          <ac:chgData name="Murphy, Alison R" userId="f799444f-cc99-48a2-a322-12b87cbe7a0b" providerId="ADAL" clId="{C47E6308-52FE-AB47-8A0C-A235718C6300}" dt="2024-07-10T14:05:54.236" v="10"/>
          <ac:picMkLst>
            <pc:docMk/>
            <pc:sldMasterMk cId="1765816245" sldId="2147483648"/>
            <ac:picMk id="7" creationId="{696235D1-2BC9-75F7-C101-3EB37E70A8AE}"/>
          </ac:picMkLst>
        </pc:picChg>
        <pc:sldLayoutChg chg="modSp">
          <pc:chgData name="Murphy, Alison R" userId="f799444f-cc99-48a2-a322-12b87cbe7a0b" providerId="ADAL" clId="{C47E6308-52FE-AB47-8A0C-A235718C6300}" dt="2024-07-10T14:05:54.236" v="10"/>
          <pc:sldLayoutMkLst>
            <pc:docMk/>
            <pc:sldMasterMk cId="1765816245" sldId="2147483648"/>
            <pc:sldLayoutMk cId="4194937672" sldId="2147483651"/>
          </pc:sldLayoutMkLst>
          <pc:spChg chg="mod">
            <ac:chgData name="Murphy, Alison R" userId="f799444f-cc99-48a2-a322-12b87cbe7a0b" providerId="ADAL" clId="{C47E6308-52FE-AB47-8A0C-A235718C6300}" dt="2024-07-10T14:05:54.236" v="10"/>
            <ac:spMkLst>
              <pc:docMk/>
              <pc:sldMasterMk cId="1765816245" sldId="2147483648"/>
              <pc:sldLayoutMk cId="4194937672" sldId="2147483651"/>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4194937672" sldId="2147483651"/>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4194937672" sldId="2147483651"/>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4194937672" sldId="2147483651"/>
              <ac:picMk id="14" creationId="{3EECD6C0-B461-F1CE-26E8-AD76728E0D5A}"/>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1705309665" sldId="2147483652"/>
          </pc:sldLayoutMkLst>
          <pc:spChg chg="mod">
            <ac:chgData name="Murphy, Alison R" userId="f799444f-cc99-48a2-a322-12b87cbe7a0b" providerId="ADAL" clId="{C47E6308-52FE-AB47-8A0C-A235718C6300}" dt="2024-07-10T14:05:54.236" v="10"/>
            <ac:spMkLst>
              <pc:docMk/>
              <pc:sldMasterMk cId="3807555873" sldId="2147483677"/>
              <pc:sldLayoutMk cId="1705309665" sldId="2147483652"/>
              <ac:spMk id="3" creationId="{EE8DAE36-0AE6-44BF-42F8-FD484F5191ED}"/>
            </ac:spMkLst>
          </pc:spChg>
          <pc:spChg chg="mod">
            <ac:chgData name="Murphy, Alison R" userId="f799444f-cc99-48a2-a322-12b87cbe7a0b" providerId="ADAL" clId="{C47E6308-52FE-AB47-8A0C-A235718C6300}" dt="2024-07-10T14:05:54.236" v="10"/>
            <ac:spMkLst>
              <pc:docMk/>
              <pc:sldMasterMk cId="3807555873" sldId="2147483677"/>
              <pc:sldLayoutMk cId="1705309665" sldId="2147483652"/>
              <ac:spMk id="4" creationId="{C06D5932-A488-822F-DC7C-EA3AEA01F160}"/>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140056359" sldId="2147483653"/>
          </pc:sldLayoutMkLst>
          <pc:spChg chg="mod">
            <ac:chgData name="Murphy, Alison R" userId="f799444f-cc99-48a2-a322-12b87cbe7a0b" providerId="ADAL" clId="{C47E6308-52FE-AB47-8A0C-A235718C6300}" dt="2024-07-10T14:05:54.236" v="10"/>
            <ac:spMkLst>
              <pc:docMk/>
              <pc:sldMasterMk cId="3807555873" sldId="2147483677"/>
              <pc:sldLayoutMk cId="1140056359" sldId="2147483653"/>
              <ac:spMk id="3" creationId="{18071ED2-2ADF-1922-C033-B529ED71C321}"/>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4" creationId="{778CA17B-BFC1-E0F0-179B-A7F447E276BB}"/>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5" creationId="{11B958C2-046F-C838-40E5-86B102C15D30}"/>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6" creationId="{4CA84315-61EC-C4BD-1947-D38A94E7E860}"/>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032140483" sldId="2147483656"/>
          </pc:sldLayoutMkLst>
          <pc:spChg chg="mod">
            <ac:chgData name="Murphy, Alison R" userId="f799444f-cc99-48a2-a322-12b87cbe7a0b" providerId="ADAL" clId="{C47E6308-52FE-AB47-8A0C-A235718C6300}" dt="2024-07-10T14:05:54.236" v="10"/>
            <ac:spMkLst>
              <pc:docMk/>
              <pc:sldMasterMk cId="3807555873" sldId="2147483677"/>
              <pc:sldLayoutMk cId="1032140483" sldId="2147483656"/>
              <ac:spMk id="2" creationId="{3CCA670E-0A7A-94B9-CE55-7BFEC2AB597A}"/>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3" creationId="{3FA50C55-F058-6D66-6F50-2AAA73C4AF7D}"/>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4" creationId="{8C6F12D1-6CD4-46B3-D63F-0BBF0B149124}"/>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5" creationId="{CC89AD27-4BBA-E657-8599-BF1D7A22837B}"/>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134617497" sldId="2147483657"/>
          </pc:sldLayoutMkLst>
          <pc:spChg chg="mod">
            <ac:chgData name="Murphy, Alison R" userId="f799444f-cc99-48a2-a322-12b87cbe7a0b" providerId="ADAL" clId="{C47E6308-52FE-AB47-8A0C-A235718C6300}" dt="2024-07-10T14:05:54.236" v="10"/>
            <ac:spMkLst>
              <pc:docMk/>
              <pc:sldMasterMk cId="3807555873" sldId="2147483677"/>
              <pc:sldLayoutMk cId="2134617497" sldId="2147483657"/>
              <ac:spMk id="3" creationId="{5934830D-FBB2-5A9E-6DE0-C3A239A25306}"/>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4" creationId="{B63A6AA5-9CD1-502A-C6B1-DAD0AFDA1030}"/>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16" creationId="{C770BF24-8D00-40A6-9C69-742A02DC93AB}"/>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24" creationId="{3DB370EF-D7D5-9287-4375-7CDD35E65F78}"/>
            </ac:spMkLst>
          </pc:spChg>
          <pc:picChg chg="mod">
            <ac:chgData name="Murphy, Alison R" userId="f799444f-cc99-48a2-a322-12b87cbe7a0b" providerId="ADAL" clId="{C47E6308-52FE-AB47-8A0C-A235718C6300}" dt="2024-07-10T14:05:54.236" v="10"/>
            <ac:picMkLst>
              <pc:docMk/>
              <pc:sldMasterMk cId="3807555873" sldId="2147483677"/>
              <pc:sldLayoutMk cId="2134617497" sldId="2147483657"/>
              <ac:picMk id="10" creationId="{A2058621-1B9D-377D-AABD-3FEBA3743600}"/>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142698318" sldId="2147483658"/>
          </pc:sldLayoutMkLst>
          <pc:spChg chg="mod">
            <ac:chgData name="Murphy, Alison R" userId="f799444f-cc99-48a2-a322-12b87cbe7a0b" providerId="ADAL" clId="{C47E6308-52FE-AB47-8A0C-A235718C6300}" dt="2024-07-10T14:05:54.236" v="10"/>
            <ac:spMkLst>
              <pc:docMk/>
              <pc:sldMasterMk cId="3807555873" sldId="2147483677"/>
              <pc:sldLayoutMk cId="142698318" sldId="2147483658"/>
              <ac:spMk id="6" creationId="{BAA57087-3E08-8033-B654-1FC00AC6A5FB}"/>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9" creationId="{B8919015-ED07-D3DC-8321-B72D84EA1C53}"/>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12" creationId="{C02DCADB-0892-7D58-923F-3ABC8EA85E0B}"/>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15" creationId="{91FBE498-FDB6-5660-8BE1-4F4C01BEF7E5}"/>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1" creationId="{AB21D54F-F36E-D4AF-C2DD-E22524360A14}"/>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2" creationId="{5A71DF1F-6F1B-0403-7331-3FEE327EEC72}"/>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3" creationId="{3B7BE6AB-85CB-6973-A1DA-BC5EECEC992D}"/>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4" creationId="{CE74D4BC-5E12-E0A7-58A1-9C3D90B9DB42}"/>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5" creationId="{B9C20913-CDDC-CF58-3085-A7B30F30F8A5}"/>
            </ac:spMkLst>
          </pc:sp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8" creationId="{A718316F-FB2F-1083-E52D-F03C0A997CFC}"/>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14" creationId="{74883942-E107-407A-9D30-A8C59369571B}"/>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18" creationId="{D5157E4A-8DA3-38B2-15DC-3D9C685270AE}"/>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20" creationId="{4D43F744-AB0A-9075-7758-AFBCA8E7F5F6}"/>
            </ac:cxnSpMkLst>
          </pc:cxnChg>
        </pc:sldLayoutChg>
        <pc:sldLayoutChg chg="modSp">
          <pc:chgData name="Murphy, Alison R" userId="f799444f-cc99-48a2-a322-12b87cbe7a0b" providerId="ADAL" clId="{C47E6308-52FE-AB47-8A0C-A235718C6300}" dt="2024-07-10T14:05:54.236" v="10"/>
          <pc:sldLayoutMkLst>
            <pc:docMk/>
            <pc:sldMasterMk cId="3807555873" sldId="2147483677"/>
            <pc:sldLayoutMk cId="3790857754" sldId="2147483659"/>
          </pc:sldLayoutMkLst>
          <pc:spChg chg="mod">
            <ac:chgData name="Murphy, Alison R" userId="f799444f-cc99-48a2-a322-12b87cbe7a0b" providerId="ADAL" clId="{C47E6308-52FE-AB47-8A0C-A235718C6300}" dt="2024-07-10T14:05:54.236" v="10"/>
            <ac:spMkLst>
              <pc:docMk/>
              <pc:sldMasterMk cId="3807555873" sldId="2147483677"/>
              <pc:sldLayoutMk cId="3790857754" sldId="2147483659"/>
              <ac:spMk id="2" creationId="{D627D8A6-7B04-B85E-A128-28D84515D4C4}"/>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6" creationId="{BF02EB3A-23B9-32BA-870D-285DDE5BDAF5}"/>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8" creationId="{8497C0D0-C4FF-28F7-B32C-D05A436FAD6A}"/>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9" creationId="{E2DAB20D-E1BC-602F-74EB-406FAE6BF48F}"/>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19" creationId="{74CB46F3-5472-B0A3-6A0A-5ED604801BFC}"/>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0" creationId="{E5B1B96F-E065-523C-352D-55E4CF7D46DF}"/>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1" creationId="{7DC03777-7704-D178-37DC-3582A872D339}"/>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2" creationId="{D395548C-27A6-47D9-8AED-C6BDE863835C}"/>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3" creationId="{A949499E-6A82-B840-BD12-3C9DCE4C4387}"/>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4" creationId="{4383F6E8-8C37-2336-DF18-48E62D725189}"/>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5" creationId="{4881F187-B4FF-43C2-5175-889A399B4D5D}"/>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6" creationId="{CF60C375-26A2-2324-242A-47183AE31DA6}"/>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787206268" sldId="2147483660"/>
          </pc:sldLayoutMkLst>
          <pc:spChg chg="mod">
            <ac:chgData name="Murphy, Alison R" userId="f799444f-cc99-48a2-a322-12b87cbe7a0b" providerId="ADAL" clId="{C47E6308-52FE-AB47-8A0C-A235718C6300}" dt="2024-07-10T14:05:54.236" v="10"/>
            <ac:spMkLst>
              <pc:docMk/>
              <pc:sldMasterMk cId="3807555873" sldId="2147483677"/>
              <pc:sldLayoutMk cId="1787206268" sldId="2147483660"/>
              <ac:spMk id="2" creationId="{C256B669-B5E8-5178-13F9-EC0C31B23868}"/>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 creationId="{D5D214F9-EF00-022B-497B-827DEED25C40}"/>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 creationId="{7A778E8C-AC17-3CB4-8993-D286841B8CD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 creationId="{BF02EB3A-23B9-32BA-870D-285DDE5BDAF5}"/>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8" creationId="{8497C0D0-C4FF-28F7-B32C-D05A436FAD6A}"/>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9" creationId="{E2DAB20D-E1BC-602F-74EB-406FAE6BF48F}"/>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6" creationId="{8A687A43-E4A4-BE96-0B21-52D6A3D651E1}"/>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7" creationId="{AB008B4D-329C-4EE9-5597-FDA6C09075B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8" creationId="{E0410AAA-6D3C-20B2-E079-3B180A00AA70}"/>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5" creationId="{60B529B9-0FFD-A486-CADE-6D7CC15BDC4E}"/>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6" creationId="{2E30E1C2-6935-DE8B-7501-BB142BC9BB5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7" creationId="{0937DD7B-69F0-326D-469B-778793254029}"/>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1" creationId="{692240BA-D864-33C3-60EB-4AF507DC349B}"/>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2" creationId="{689F8EC7-6902-6B75-1E02-29E83A2E86F1}"/>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3" creationId="{A0F00252-5861-93C1-B751-2B31D0C0FDF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6" creationId="{08D3EE5E-CDB5-1AD1-6AB3-B7A44FF27F6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7" creationId="{61A80C66-F281-4FD8-DE5F-4A4EF80366A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8" creationId="{DE07A0A9-A9AC-6A48-3DEB-4F96DC55CE82}"/>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9" creationId="{7C372095-3D44-2C00-08DF-06BC7B3D3DF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0" creationId="{6C60132D-0453-5102-FAB0-FF65EA01047C}"/>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1" creationId="{C43F2DB7-364E-0666-EE3E-84B1CE73E80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2" creationId="{09249EDD-F81A-C769-B366-21C1A340A289}"/>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3" creationId="{FC0A104F-CD92-AAA2-F994-B6F0109910D5}"/>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4" creationId="{E1D291D9-CB65-5AE3-5348-F45E73A41AB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5" creationId="{1B434753-B537-949C-9633-4C8DD11F057F}"/>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6" creationId="{093F2645-E73D-C45E-D79D-6F765BDA92E2}"/>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7" creationId="{49EBD817-714C-50F4-0275-CA3C7FCCBEE1}"/>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152234343" sldId="2147483661"/>
          </pc:sldLayoutMkLst>
          <pc:spChg chg="mod">
            <ac:chgData name="Murphy, Alison R" userId="f799444f-cc99-48a2-a322-12b87cbe7a0b" providerId="ADAL" clId="{C47E6308-52FE-AB47-8A0C-A235718C6300}" dt="2024-07-10T14:05:54.236" v="10"/>
            <ac:spMkLst>
              <pc:docMk/>
              <pc:sldMasterMk cId="3807555873" sldId="2147483677"/>
              <pc:sldLayoutMk cId="1152234343" sldId="2147483661"/>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7" creationId="{DBAC7BEF-9F6A-BAD7-8D67-FF28F50BE1CC}"/>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8" creationId="{54B1C2B2-EEAB-7D3D-6A65-4A90FB4A6CBC}"/>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9" creationId="{42F367F5-BF14-328E-6ECE-9A15FA161D0E}"/>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10" creationId="{B32A1D37-F382-E28D-AE70-8E4DD87D98E6}"/>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12" creationId="{9E036E75-B49B-1E46-42DB-8A775A86DA85}"/>
            </ac:spMkLst>
          </pc:spChg>
          <pc:grpChg chg="mod">
            <ac:chgData name="Murphy, Alison R" userId="f799444f-cc99-48a2-a322-12b87cbe7a0b" providerId="ADAL" clId="{C47E6308-52FE-AB47-8A0C-A235718C6300}" dt="2024-07-10T14:05:54.236" v="10"/>
            <ac:grpSpMkLst>
              <pc:docMk/>
              <pc:sldMasterMk cId="3807555873" sldId="2147483677"/>
              <pc:sldLayoutMk cId="1152234343" sldId="2147483661"/>
              <ac:grpSpMk id="4" creationId="{C9336362-6AE8-102D-3BFB-172AC0EBDFEA}"/>
            </ac:grpSpMkLst>
          </pc:grp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5" creationId="{07643897-13BA-D4C3-C58E-FE25BCDD258A}"/>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6" creationId="{FAE210B5-B2A5-D427-5003-BC96C9C25B7B}"/>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11" creationId="{E1A52739-9823-BA64-6141-7B902BFA9BBE}"/>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14" creationId="{317E5A2C-3673-B78E-8195-755A3FDF6DFF}"/>
            </ac:picMkLst>
          </pc:picChg>
        </pc:sldLayoutChg>
        <pc:sldLayoutChg chg="modSp">
          <pc:chgData name="Murphy, Alison R" userId="f799444f-cc99-48a2-a322-12b87cbe7a0b" providerId="ADAL" clId="{C47E6308-52FE-AB47-8A0C-A235718C6300}" dt="2024-07-10T14:05:54.236" v="10"/>
          <pc:sldLayoutMkLst>
            <pc:docMk/>
            <pc:sldMasterMk cId="1765816245" sldId="2147483648"/>
            <pc:sldLayoutMk cId="2314929079" sldId="2147483662"/>
          </pc:sldLayoutMkLst>
          <pc:spChg chg="mod">
            <ac:chgData name="Murphy, Alison R" userId="f799444f-cc99-48a2-a322-12b87cbe7a0b" providerId="ADAL" clId="{C47E6308-52FE-AB47-8A0C-A235718C6300}" dt="2024-07-10T14:05:54.236" v="10"/>
            <ac:spMkLst>
              <pc:docMk/>
              <pc:sldMasterMk cId="1765816245" sldId="2147483648"/>
              <pc:sldLayoutMk cId="2314929079" sldId="2147483662"/>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2314929079" sldId="2147483662"/>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2314929079" sldId="2147483662"/>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2314929079" sldId="2147483662"/>
              <ac:picMk id="5" creationId="{41F80E48-A69A-7EC6-301E-3BC4CA272513}"/>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761862077" sldId="2147483663"/>
          </pc:sldLayoutMkLst>
          <pc:spChg chg="mod">
            <ac:chgData name="Murphy, Alison R" userId="f799444f-cc99-48a2-a322-12b87cbe7a0b" providerId="ADAL" clId="{C47E6308-52FE-AB47-8A0C-A235718C6300}" dt="2024-07-10T14:05:54.236" v="10"/>
            <ac:spMkLst>
              <pc:docMk/>
              <pc:sldMasterMk cId="3807555873" sldId="2147483677"/>
              <pc:sldLayoutMk cId="761862077" sldId="2147483663"/>
              <ac:spMk id="2" creationId="{095F04EF-44E5-EE75-0E99-0D74C6B23661}"/>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8" creationId="{74734072-30A8-044B-748E-3AA928F91044}"/>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9" creationId="{DD62420E-2810-4073-D19A-7A2AF704437D}"/>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5" creationId="{4B5777E2-21B7-81A4-F805-5FC6DC2EA7B4}"/>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6" creationId="{4DBBC4B6-7A8A-E08B-43CF-13A71C009AFF}"/>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8" creationId="{B71807FD-9E90-7DEA-88D5-E4FDD1BC4221}"/>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9" creationId="{245F8FA9-F527-15E5-7F0A-5756954A4CF4}"/>
            </ac:spMkLst>
          </pc:spChg>
          <pc:picChg chg="mod">
            <ac:chgData name="Murphy, Alison R" userId="f799444f-cc99-48a2-a322-12b87cbe7a0b" providerId="ADAL" clId="{C47E6308-52FE-AB47-8A0C-A235718C6300}" dt="2024-07-10T14:05:54.236" v="10"/>
            <ac:picMkLst>
              <pc:docMk/>
              <pc:sldMasterMk cId="3807555873" sldId="2147483677"/>
              <pc:sldLayoutMk cId="761862077" sldId="2147483663"/>
              <ac:picMk id="6" creationId="{835C226B-455D-2D3B-B50D-607B1D453C50}"/>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2728780311" sldId="2147483664"/>
          </pc:sldLayoutMkLst>
          <pc:spChg chg="mod">
            <ac:chgData name="Murphy, Alison R" userId="f799444f-cc99-48a2-a322-12b87cbe7a0b" providerId="ADAL" clId="{C47E6308-52FE-AB47-8A0C-A235718C6300}" dt="2024-07-10T14:05:54.236" v="10"/>
            <ac:spMkLst>
              <pc:docMk/>
              <pc:sldMasterMk cId="3807555873" sldId="2147483677"/>
              <pc:sldLayoutMk cId="2728780311" sldId="2147483664"/>
              <ac:spMk id="6" creationId="{63D45A54-1295-772C-DB1D-E9E3496AA1B9}"/>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8" creationId="{D159E887-E404-E9B8-7288-3A700F45908A}"/>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12" creationId="{B1AAA9B4-248D-79C6-3257-E8617EFB8A6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1" creationId="{B06351B6-FA17-3AAC-272D-7B50AD165F53}"/>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2" creationId="{E44F5528-16F0-2830-BAF2-0A70C9015995}"/>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3" creationId="{06D24FB9-B714-3649-86E0-6535BFD22F1E}"/>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4" creationId="{DABB70C7-D74B-69D8-076E-27CFB4166F91}"/>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9" creationId="{862B9702-658F-9339-AD06-5328FA0A8283}"/>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0" creationId="{57689516-C68F-3DFE-B990-20C6441C148C}"/>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1" creationId="{7B9C306D-FDBC-1839-1DB4-6E340D4D9BF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2" creationId="{BE010D1F-3F4B-0C73-4D98-88AA5C270ECF}"/>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3" creationId="{BA83F576-0EE9-7331-835E-F9933A66E65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4" creationId="{2B78A01E-6558-60F1-EC05-96774EBFCFB8}"/>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111481502" sldId="2147483665"/>
          </pc:sldLayoutMkLst>
          <pc:spChg chg="mod">
            <ac:chgData name="Murphy, Alison R" userId="f799444f-cc99-48a2-a322-12b87cbe7a0b" providerId="ADAL" clId="{C47E6308-52FE-AB47-8A0C-A235718C6300}" dt="2024-07-10T14:05:54.236" v="10"/>
            <ac:spMkLst>
              <pc:docMk/>
              <pc:sldMasterMk cId="3807555873" sldId="2147483677"/>
              <pc:sldLayoutMk cId="2111481502" sldId="2147483665"/>
              <ac:spMk id="2" creationId="{321D2900-2F9D-B1FF-6DDD-28F286B90C26}"/>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6" creationId="{7F8A1967-8D20-4FA5-7400-1E98245464C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9" creationId="{22C4339A-0440-7DEA-8D13-5122BBD0B7A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0" creationId="{48291921-404F-259D-3802-9FDDC9EC8165}"/>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8" creationId="{F5472223-70CA-88A0-FF46-7B9780D7AB99}"/>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9" creationId="{13AFE10E-4F01-AC67-2424-A915D326AD64}"/>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0" creationId="{E545DEA1-88F4-8868-CC72-516C33885F3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1" creationId="{45E7690B-DD1C-2818-D426-0460446D6FDC}"/>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2" creationId="{9126DD50-619D-8AE6-A7CB-335A889E49E6}"/>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3" creationId="{52867F76-2F6C-A0C7-C354-A3EEEAB8762E}"/>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4" creationId="{DB4E8710-F613-296C-6D27-511D587D94D2}"/>
            </ac:spMkLst>
          </pc:spChg>
          <pc:picChg chg="mod">
            <ac:chgData name="Murphy, Alison R" userId="f799444f-cc99-48a2-a322-12b87cbe7a0b" providerId="ADAL" clId="{C47E6308-52FE-AB47-8A0C-A235718C6300}" dt="2024-07-10T14:05:54.236" v="10"/>
            <ac:picMkLst>
              <pc:docMk/>
              <pc:sldMasterMk cId="3807555873" sldId="2147483677"/>
              <pc:sldLayoutMk cId="2111481502" sldId="2147483665"/>
              <ac:picMk id="17" creationId="{D77B3C8E-6DA8-70F4-3F47-07475C9F1BD8}"/>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4097652384" sldId="2147483666"/>
          </pc:sldLayoutMkLst>
          <pc:spChg chg="mod">
            <ac:chgData name="Murphy, Alison R" userId="f799444f-cc99-48a2-a322-12b87cbe7a0b" providerId="ADAL" clId="{C47E6308-52FE-AB47-8A0C-A235718C6300}" dt="2024-07-10T14:05:54.236" v="10"/>
            <ac:spMkLst>
              <pc:docMk/>
              <pc:sldMasterMk cId="3807555873" sldId="2147483677"/>
              <pc:sldLayoutMk cId="4097652384" sldId="2147483666"/>
              <ac:spMk id="6" creationId="{C8A60102-E0C3-2CAF-DD93-6F80DD998D16}"/>
            </ac:spMkLst>
          </pc:spChg>
          <pc:spChg chg="mod">
            <ac:chgData name="Murphy, Alison R" userId="f799444f-cc99-48a2-a322-12b87cbe7a0b" providerId="ADAL" clId="{C47E6308-52FE-AB47-8A0C-A235718C6300}" dt="2024-07-10T14:05:54.236" v="10"/>
            <ac:spMkLst>
              <pc:docMk/>
              <pc:sldMasterMk cId="3807555873" sldId="2147483677"/>
              <pc:sldLayoutMk cId="4097652384" sldId="2147483666"/>
              <ac:spMk id="7" creationId="{7FA30A96-9126-F34E-5619-3746E24564EE}"/>
            </ac:spMkLst>
          </pc:spChg>
          <pc:spChg chg="mod">
            <ac:chgData name="Murphy, Alison R" userId="f799444f-cc99-48a2-a322-12b87cbe7a0b" providerId="ADAL" clId="{C47E6308-52FE-AB47-8A0C-A235718C6300}" dt="2024-07-10T14:05:54.236" v="10"/>
            <ac:spMkLst>
              <pc:docMk/>
              <pc:sldMasterMk cId="3807555873" sldId="2147483677"/>
              <pc:sldLayoutMk cId="4097652384" sldId="2147483666"/>
              <ac:spMk id="8" creationId="{00792357-BD60-0E76-D69A-707F22148C9B}"/>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361953264" sldId="2147483667"/>
          </pc:sldLayoutMkLst>
          <pc:spChg chg="mod">
            <ac:chgData name="Murphy, Alison R" userId="f799444f-cc99-48a2-a322-12b87cbe7a0b" providerId="ADAL" clId="{C47E6308-52FE-AB47-8A0C-A235718C6300}" dt="2024-07-10T14:05:54.236" v="10"/>
            <ac:spMkLst>
              <pc:docMk/>
              <pc:sldMasterMk cId="3807555873" sldId="2147483677"/>
              <pc:sldLayoutMk cId="2361953264" sldId="2147483667"/>
              <ac:spMk id="2" creationId="{99E1E092-B52C-7CBD-DAD4-D168388CF3F1}"/>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5" creationId="{70FC3DE9-304C-33B8-BFA3-9E1B5B828D2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6" creationId="{946CBC1D-E47F-9F40-1FE2-1ACEB0B6E0D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8" creationId="{1E5BE9F7-06C0-9DD5-3901-369EF86B8122}"/>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0" creationId="{A57817D6-E77D-7FDD-34CC-52CCF9ECD3E5}"/>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2" creationId="{B1D4D10A-FAE5-949F-6E01-C2F6DDF1FD22}"/>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5" creationId="{FF6BB0A5-E626-3815-C7C7-59E1ABC2228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5" creationId="{BFC2A16B-BB3E-61E5-1858-7CB04B77B04D}"/>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6" creationId="{776E8A64-112B-D8DD-A5C0-A31C0BBBC35B}"/>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9" creationId="{9D4077A0-2BD0-AA57-4696-43A7AF71D85E}"/>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567125959" sldId="2147483668"/>
          </pc:sldLayoutMkLst>
          <pc:spChg chg="mod">
            <ac:chgData name="Murphy, Alison R" userId="f799444f-cc99-48a2-a322-12b87cbe7a0b" providerId="ADAL" clId="{C47E6308-52FE-AB47-8A0C-A235718C6300}" dt="2024-07-10T14:05:54.236" v="10"/>
            <ac:spMkLst>
              <pc:docMk/>
              <pc:sldMasterMk cId="3807555873" sldId="2147483677"/>
              <pc:sldLayoutMk cId="1567125959" sldId="2147483668"/>
              <ac:spMk id="2" creationId="{FFC57A2F-F3D3-58A1-E05C-DCE9526BC25B}"/>
            </ac:spMkLst>
          </pc:spChg>
          <pc:spChg chg="mod">
            <ac:chgData name="Murphy, Alison R" userId="f799444f-cc99-48a2-a322-12b87cbe7a0b" providerId="ADAL" clId="{C47E6308-52FE-AB47-8A0C-A235718C6300}" dt="2024-07-10T14:05:54.236" v="10"/>
            <ac:spMkLst>
              <pc:docMk/>
              <pc:sldMasterMk cId="3807555873" sldId="2147483677"/>
              <pc:sldLayoutMk cId="1567125959" sldId="2147483668"/>
              <ac:spMk id="12" creationId="{5DE1C05A-82B6-5B95-9199-C1DD646328E7}"/>
            </ac:spMkLst>
          </pc:spChg>
          <pc:picChg chg="mod">
            <ac:chgData name="Murphy, Alison R" userId="f799444f-cc99-48a2-a322-12b87cbe7a0b" providerId="ADAL" clId="{C47E6308-52FE-AB47-8A0C-A235718C6300}" dt="2024-07-10T14:05:54.236" v="10"/>
            <ac:picMkLst>
              <pc:docMk/>
              <pc:sldMasterMk cId="3807555873" sldId="2147483677"/>
              <pc:sldLayoutMk cId="1567125959" sldId="2147483668"/>
              <ac:picMk id="10" creationId="{B2D74978-3746-587D-DAE3-A2ED8AFCDE35}"/>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2127630916" sldId="2147483669"/>
          </pc:sldLayoutMkLst>
          <pc:spChg chg="mod">
            <ac:chgData name="Murphy, Alison R" userId="f799444f-cc99-48a2-a322-12b87cbe7a0b" providerId="ADAL" clId="{C47E6308-52FE-AB47-8A0C-A235718C6300}" dt="2024-07-10T14:05:54.236" v="10"/>
            <ac:spMkLst>
              <pc:docMk/>
              <pc:sldMasterMk cId="3807555873" sldId="2147483677"/>
              <pc:sldLayoutMk cId="2127630916" sldId="2147483669"/>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4" creationId="{C6BD34BC-F97D-4FF5-24C8-5F11D66044BE}"/>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5" creationId="{B6D426D2-F400-3DD1-192B-23A6A40F9F4D}"/>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6" creationId="{779B827A-F436-38D8-7C92-B979B14587FB}"/>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8" creationId="{FA269407-F89A-625D-EC35-284BD92EFCC7}"/>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19" creationId="{5992CB84-2E59-9790-15CE-6B6A4BA26B48}"/>
            </ac:spMkLst>
          </pc:spChg>
          <pc:grpChg chg="mod">
            <ac:chgData name="Murphy, Alison R" userId="f799444f-cc99-48a2-a322-12b87cbe7a0b" providerId="ADAL" clId="{C47E6308-52FE-AB47-8A0C-A235718C6300}" dt="2024-07-10T14:05:54.236" v="10"/>
            <ac:grpSpMkLst>
              <pc:docMk/>
              <pc:sldMasterMk cId="3807555873" sldId="2147483677"/>
              <pc:sldLayoutMk cId="2127630916" sldId="2147483669"/>
              <ac:grpSpMk id="15" creationId="{C299F184-673F-B5F3-811B-60FEF8201C4A}"/>
            </ac:grpSpMkLst>
          </pc:grp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7" creationId="{A9B458E7-A2B6-FC5A-0C77-E55A680EDEDD}"/>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16" creationId="{D68AF5D7-2999-6FDB-596C-7BEB2626317C}"/>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18" creationId="{307BFAAA-B3FC-DF89-72E6-854DF8F8C452}"/>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23" creationId="{C1100FFA-7370-3098-53A1-548D0E5617BF}"/>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4196616228" sldId="2147483670"/>
          </pc:sldLayoutMkLst>
          <pc:spChg chg="mod">
            <ac:chgData name="Murphy, Alison R" userId="f799444f-cc99-48a2-a322-12b87cbe7a0b" providerId="ADAL" clId="{C47E6308-52FE-AB47-8A0C-A235718C6300}" dt="2024-07-10T14:05:54.236" v="10"/>
            <ac:spMkLst>
              <pc:docMk/>
              <pc:sldMasterMk cId="3807555873" sldId="2147483677"/>
              <pc:sldLayoutMk cId="4196616228" sldId="2147483670"/>
              <ac:spMk id="2" creationId="{E70A7FC6-BD39-45E8-B9B0-E969004E0012}"/>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4" creationId="{778CA17B-BFC1-E0F0-179B-A7F447E276BB}"/>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6" creationId="{4CA84315-61EC-C4BD-1947-D38A94E7E860}"/>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0" creationId="{BA99B2DC-ECD6-8854-2B5F-037D2BD1A8F4}"/>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1" creationId="{EEFD25E3-1387-8DCC-3CD1-5B72513806A7}"/>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3" creationId="{B06C98F6-1BE6-7690-A88D-7E1F54A972A8}"/>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3845935749" sldId="2147483672"/>
          </pc:sldLayoutMkLst>
          <pc:spChg chg="mod">
            <ac:chgData name="Murphy, Alison R" userId="f799444f-cc99-48a2-a322-12b87cbe7a0b" providerId="ADAL" clId="{C47E6308-52FE-AB47-8A0C-A235718C6300}" dt="2024-07-10T14:05:54.236" v="10"/>
            <ac:spMkLst>
              <pc:docMk/>
              <pc:sldMasterMk cId="3807555873" sldId="2147483677"/>
              <pc:sldLayoutMk cId="3845935749" sldId="2147483672"/>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4" creationId="{521B6FEC-7E16-C065-CF37-CC8CFDBAFBE6}"/>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5" creationId="{C633AD40-62E8-0AE1-41A5-49B5C21E6059}"/>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6" creationId="{489DB17B-C337-E847-80A3-C530C0F6C34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8" creationId="{F89350FA-8319-0602-822A-5E7C411C5E0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9" creationId="{0EED07B3-0013-1330-B33D-F86EA5923D2F}"/>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19" creationId="{5992CB84-2E59-9790-15CE-6B6A4BA26B48}"/>
            </ac:spMkLst>
          </pc:spChg>
          <pc:picChg chg="mod">
            <ac:chgData name="Murphy, Alison R" userId="f799444f-cc99-48a2-a322-12b87cbe7a0b" providerId="ADAL" clId="{C47E6308-52FE-AB47-8A0C-A235718C6300}" dt="2024-07-10T14:05:54.236" v="10"/>
            <ac:picMkLst>
              <pc:docMk/>
              <pc:sldMasterMk cId="3807555873" sldId="2147483677"/>
              <pc:sldLayoutMk cId="3845935749" sldId="2147483672"/>
              <ac:picMk id="7" creationId="{A9B458E7-A2B6-FC5A-0C77-E55A680EDEDD}"/>
            </ac:picMkLst>
          </pc:picChg>
          <pc:picChg chg="mod">
            <ac:chgData name="Murphy, Alison R" userId="f799444f-cc99-48a2-a322-12b87cbe7a0b" providerId="ADAL" clId="{C47E6308-52FE-AB47-8A0C-A235718C6300}" dt="2024-07-10T14:05:54.236" v="10"/>
            <ac:picMkLst>
              <pc:docMk/>
              <pc:sldMasterMk cId="3807555873" sldId="2147483677"/>
              <pc:sldLayoutMk cId="3845935749" sldId="2147483672"/>
              <ac:picMk id="23" creationId="{C1100FFA-7370-3098-53A1-548D0E5617BF}"/>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715769095" sldId="2147483673"/>
          </pc:sldLayoutMkLst>
          <pc:spChg chg="mod">
            <ac:chgData name="Murphy, Alison R" userId="f799444f-cc99-48a2-a322-12b87cbe7a0b" providerId="ADAL" clId="{C47E6308-52FE-AB47-8A0C-A235718C6300}" dt="2024-07-10T14:05:54.236" v="10"/>
            <ac:spMkLst>
              <pc:docMk/>
              <pc:sldMasterMk cId="3807555873" sldId="2147483677"/>
              <pc:sldLayoutMk cId="715769095" sldId="2147483673"/>
              <ac:spMk id="3" creationId="{5934830D-FBB2-5A9E-6DE0-C3A239A25306}"/>
            </ac:spMkLst>
          </pc:spChg>
          <pc:spChg chg="mod">
            <ac:chgData name="Murphy, Alison R" userId="f799444f-cc99-48a2-a322-12b87cbe7a0b" providerId="ADAL" clId="{C47E6308-52FE-AB47-8A0C-A235718C6300}" dt="2024-07-10T14:05:54.236" v="10"/>
            <ac:spMkLst>
              <pc:docMk/>
              <pc:sldMasterMk cId="3807555873" sldId="2147483677"/>
              <pc:sldLayoutMk cId="715769095" sldId="2147483673"/>
              <ac:spMk id="4" creationId="{B63A6AA5-9CD1-502A-C6B1-DAD0AFDA1030}"/>
            </ac:spMkLst>
          </pc:spChg>
          <pc:spChg chg="mod">
            <ac:chgData name="Murphy, Alison R" userId="f799444f-cc99-48a2-a322-12b87cbe7a0b" providerId="ADAL" clId="{C47E6308-52FE-AB47-8A0C-A235718C6300}" dt="2024-07-10T14:05:54.236" v="10"/>
            <ac:spMkLst>
              <pc:docMk/>
              <pc:sldMasterMk cId="3807555873" sldId="2147483677"/>
              <pc:sldLayoutMk cId="715769095" sldId="2147483673"/>
              <ac:spMk id="6" creationId="{E3049668-4A8F-8AF4-17B4-C74FDB40BB5D}"/>
            </ac:spMkLst>
          </pc:spChg>
          <pc:picChg chg="mod">
            <ac:chgData name="Murphy, Alison R" userId="f799444f-cc99-48a2-a322-12b87cbe7a0b" providerId="ADAL" clId="{C47E6308-52FE-AB47-8A0C-A235718C6300}" dt="2024-07-10T14:05:54.236" v="10"/>
            <ac:picMkLst>
              <pc:docMk/>
              <pc:sldMasterMk cId="3807555873" sldId="2147483677"/>
              <pc:sldLayoutMk cId="715769095" sldId="2147483673"/>
              <ac:picMk id="8" creationId="{B154AA94-6C8E-83C9-2FBA-64F5EBC8F0CC}"/>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595263888" sldId="2147483674"/>
          </pc:sldLayoutMkLst>
          <pc:spChg chg="mod">
            <ac:chgData name="Murphy, Alison R" userId="f799444f-cc99-48a2-a322-12b87cbe7a0b" providerId="ADAL" clId="{C47E6308-52FE-AB47-8A0C-A235718C6300}" dt="2024-07-10T14:05:54.236" v="10"/>
            <ac:spMkLst>
              <pc:docMk/>
              <pc:sldMasterMk cId="3807555873" sldId="2147483677"/>
              <pc:sldLayoutMk cId="595263888" sldId="2147483674"/>
              <ac:spMk id="5" creationId="{11B958C2-046F-C838-40E5-86B102C15D30}"/>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6" creationId="{4CA84315-61EC-C4BD-1947-D38A94E7E860}"/>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1" creationId="{CB6D8E76-7443-829D-3BDF-53D63BEA8469}"/>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2" creationId="{229E924E-32C2-34F9-21F3-FE6656ED345D}"/>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3" creationId="{B06C98F6-1BE6-7690-A88D-7E1F54A972A8}"/>
            </ac:spMkLst>
          </pc:spChg>
        </pc:sldLayoutChg>
        <pc:sldLayoutChg chg="modSp">
          <pc:chgData name="Murphy, Alison R" userId="f799444f-cc99-48a2-a322-12b87cbe7a0b" providerId="ADAL" clId="{C47E6308-52FE-AB47-8A0C-A235718C6300}" dt="2024-07-10T14:05:54.236" v="10"/>
          <pc:sldLayoutMkLst>
            <pc:docMk/>
            <pc:sldMasterMk cId="1765816245" sldId="2147483648"/>
            <pc:sldLayoutMk cId="4024445088" sldId="2147483675"/>
          </pc:sldLayoutMkLst>
          <pc:spChg chg="mod">
            <ac:chgData name="Murphy, Alison R" userId="f799444f-cc99-48a2-a322-12b87cbe7a0b" providerId="ADAL" clId="{C47E6308-52FE-AB47-8A0C-A235718C6300}" dt="2024-07-10T14:05:54.236" v="10"/>
            <ac:spMkLst>
              <pc:docMk/>
              <pc:sldMasterMk cId="1765816245" sldId="2147483648"/>
              <pc:sldLayoutMk cId="4024445088" sldId="2147483675"/>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4024445088" sldId="2147483675"/>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4024445088" sldId="2147483675"/>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4024445088" sldId="2147483675"/>
              <ac:picMk id="5" creationId="{41F80E48-A69A-7EC6-301E-3BC4CA272513}"/>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3634786467" sldId="2147483676"/>
          </pc:sldLayoutMkLst>
          <pc:spChg chg="mod">
            <ac:chgData name="Murphy, Alison R" userId="f799444f-cc99-48a2-a322-12b87cbe7a0b" providerId="ADAL" clId="{C47E6308-52FE-AB47-8A0C-A235718C6300}" dt="2024-07-10T14:05:54.236" v="10"/>
            <ac:spMkLst>
              <pc:docMk/>
              <pc:sldMasterMk cId="3807555873" sldId="2147483677"/>
              <pc:sldLayoutMk cId="3634786467" sldId="2147483676"/>
              <ac:spMk id="2" creationId="{FFC57A2F-F3D3-58A1-E05C-DCE9526BC25B}"/>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6" creationId="{0919B41D-3796-FDE8-52FB-42A97225242F}"/>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7" creationId="{23BB6382-9652-CDCD-0A21-EA3D90C96EF3}"/>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11" creationId="{CC590B82-ABFE-881A-3A53-DF48DE3B6443}"/>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12" creationId="{5DE1C05A-82B6-5B95-9199-C1DD646328E7}"/>
            </ac:spMkLst>
          </pc:spChg>
          <pc:picChg chg="mod">
            <ac:chgData name="Murphy, Alison R" userId="f799444f-cc99-48a2-a322-12b87cbe7a0b" providerId="ADAL" clId="{C47E6308-52FE-AB47-8A0C-A235718C6300}" dt="2024-07-10T14:05:54.236" v="10"/>
            <ac:picMkLst>
              <pc:docMk/>
              <pc:sldMasterMk cId="3807555873" sldId="2147483677"/>
              <pc:sldLayoutMk cId="3634786467" sldId="2147483676"/>
              <ac:picMk id="14" creationId="{47F08387-D003-3179-0811-8E81572D3925}"/>
            </ac:picMkLst>
          </pc:picChg>
        </pc:sldLayoutChg>
      </pc:sldMasterChg>
      <pc:sldMasterChg chg="addSp modSldLayout">
        <pc:chgData name="Murphy, Alison R" userId="f799444f-cc99-48a2-a322-12b87cbe7a0b" providerId="ADAL" clId="{C47E6308-52FE-AB47-8A0C-A235718C6300}" dt="2024-07-10T14:05:51.863" v="0"/>
        <pc:sldMasterMkLst>
          <pc:docMk/>
          <pc:sldMasterMk cId="1907786262" sldId="2147483677"/>
        </pc:sldMasterMkLst>
        <pc:spChg chg="add">
          <ac:chgData name="Murphy, Alison R" userId="f799444f-cc99-48a2-a322-12b87cbe7a0b" providerId="ADAL" clId="{C47E6308-52FE-AB47-8A0C-A235718C6300}" dt="2024-07-10T14:05:51.863" v="0"/>
          <ac:spMkLst>
            <pc:docMk/>
            <pc:sldMasterMk cId="1907786262" sldId="2147483677"/>
            <ac:spMk id="8" creationId="{762EA318-2549-23C2-B62E-5C1EA971AAEB}"/>
          </ac:spMkLst>
        </pc:spChg>
        <pc:picChg chg="add">
          <ac:chgData name="Murphy, Alison R" userId="f799444f-cc99-48a2-a322-12b87cbe7a0b" providerId="ADAL" clId="{C47E6308-52FE-AB47-8A0C-A235718C6300}" dt="2024-07-10T14:05:51.863" v="0"/>
          <ac:picMkLst>
            <pc:docMk/>
            <pc:sldMasterMk cId="1907786262" sldId="2147483677"/>
            <ac:picMk id="7" creationId="{B6C439D0-09CA-6634-B9F2-7ED5EAA94FCD}"/>
          </ac:picMkLst>
        </pc:picChg>
        <pc:sldLayoutChg chg="addSp">
          <pc:chgData name="Murphy, Alison R" userId="f799444f-cc99-48a2-a322-12b87cbe7a0b" providerId="ADAL" clId="{C47E6308-52FE-AB47-8A0C-A235718C6300}" dt="2024-07-10T14:05:51.863" v="0"/>
          <pc:sldLayoutMkLst>
            <pc:docMk/>
            <pc:sldMasterMk cId="1907786262" sldId="2147483677"/>
            <pc:sldLayoutMk cId="1238589699" sldId="2147483680"/>
          </pc:sldLayoutMkLst>
          <pc:spChg chg="add">
            <ac:chgData name="Murphy, Alison R" userId="f799444f-cc99-48a2-a322-12b87cbe7a0b" providerId="ADAL" clId="{C47E6308-52FE-AB47-8A0C-A235718C6300}" dt="2024-07-10T14:05:51.863" v="0"/>
            <ac:spMkLst>
              <pc:docMk/>
              <pc:sldMasterMk cId="1907786262" sldId="2147483677"/>
              <pc:sldLayoutMk cId="1238589699" sldId="2147483680"/>
              <ac:spMk id="7" creationId="{890766B5-8582-7551-9A69-1BCE36C2B075}"/>
            </ac:spMkLst>
          </pc:spChg>
          <pc:picChg chg="add">
            <ac:chgData name="Murphy, Alison R" userId="f799444f-cc99-48a2-a322-12b87cbe7a0b" providerId="ADAL" clId="{C47E6308-52FE-AB47-8A0C-A235718C6300}" dt="2024-07-10T14:05:51.863" v="0"/>
            <ac:picMkLst>
              <pc:docMk/>
              <pc:sldMasterMk cId="1907786262" sldId="2147483677"/>
              <pc:sldLayoutMk cId="1238589699" sldId="2147483680"/>
              <ac:picMk id="8" creationId="{3DF3E6D9-4535-E269-81B0-5E82BFAEC37E}"/>
            </ac:picMkLst>
          </pc:picChg>
        </pc:sldLayoutChg>
        <pc:sldLayoutChg chg="addSp">
          <pc:chgData name="Murphy, Alison R" userId="f799444f-cc99-48a2-a322-12b87cbe7a0b" providerId="ADAL" clId="{C47E6308-52FE-AB47-8A0C-A235718C6300}" dt="2024-07-10T14:05:51.863" v="0"/>
          <pc:sldLayoutMkLst>
            <pc:docMk/>
            <pc:sldMasterMk cId="1907786262" sldId="2147483677"/>
            <pc:sldLayoutMk cId="2849384142" sldId="2147483685"/>
          </pc:sldLayoutMkLst>
          <pc:spChg chg="add">
            <ac:chgData name="Murphy, Alison R" userId="f799444f-cc99-48a2-a322-12b87cbe7a0b" providerId="ADAL" clId="{C47E6308-52FE-AB47-8A0C-A235718C6300}" dt="2024-07-10T14:05:51.863" v="0"/>
            <ac:spMkLst>
              <pc:docMk/>
              <pc:sldMasterMk cId="1907786262" sldId="2147483677"/>
              <pc:sldLayoutMk cId="2849384142" sldId="2147483685"/>
              <ac:spMk id="8" creationId="{A88A2631-7026-F7DE-2FE2-1E1C0396D3D4}"/>
            </ac:spMkLst>
          </pc:spChg>
        </pc:sldLayoutChg>
      </pc:sldMasterChg>
      <pc:sldMasterChg chg="addSp delSldLayout modSldLayout">
        <pc:chgData name="Murphy, Alison R" userId="f799444f-cc99-48a2-a322-12b87cbe7a0b" providerId="ADAL" clId="{C47E6308-52FE-AB47-8A0C-A235718C6300}" dt="2024-07-12T18:48:06.297" v="255"/>
        <pc:sldMasterMkLst>
          <pc:docMk/>
          <pc:sldMasterMk cId="3807555873" sldId="2147483677"/>
        </pc:sldMasterMkLst>
        <pc:spChg chg="add">
          <ac:chgData name="Murphy, Alison R" userId="f799444f-cc99-48a2-a322-12b87cbe7a0b" providerId="ADAL" clId="{C47E6308-52FE-AB47-8A0C-A235718C6300}" dt="2024-07-10T14:05:56.920" v="11"/>
          <ac:spMkLst>
            <pc:docMk/>
            <pc:sldMasterMk cId="3807555873" sldId="2147483677"/>
            <ac:spMk id="10" creationId="{881F2A86-DF7A-A404-D87F-9594D62BE3AA}"/>
          </ac:spMkLst>
        </pc:spChg>
        <pc:picChg chg="add">
          <ac:chgData name="Murphy, Alison R" userId="f799444f-cc99-48a2-a322-12b87cbe7a0b" providerId="ADAL" clId="{C47E6308-52FE-AB47-8A0C-A235718C6300}" dt="2024-07-10T14:05:56.920" v="11"/>
          <ac:picMkLst>
            <pc:docMk/>
            <pc:sldMasterMk cId="3807555873" sldId="2147483677"/>
            <ac:picMk id="8" creationId="{306F9A3E-E378-7717-0B3B-9B77201B4D5F}"/>
          </ac:picMkLst>
        </pc:picChg>
        <pc:sldLayoutChg chg="del">
          <pc:chgData name="Murphy, Alison R" userId="f799444f-cc99-48a2-a322-12b87cbe7a0b" providerId="ADAL" clId="{C47E6308-52FE-AB47-8A0C-A235718C6300}" dt="2024-07-10T14:06:08.659" v="17" actId="2696"/>
          <pc:sldLayoutMkLst>
            <pc:docMk/>
            <pc:sldMasterMk cId="3807555873" sldId="2147483677"/>
            <pc:sldLayoutMk cId="1705309665" sldId="2147483652"/>
          </pc:sldLayoutMkLst>
        </pc:sldLayoutChg>
        <pc:sldLayoutChg chg="del">
          <pc:chgData name="Murphy, Alison R" userId="f799444f-cc99-48a2-a322-12b87cbe7a0b" providerId="ADAL" clId="{C47E6308-52FE-AB47-8A0C-A235718C6300}" dt="2024-07-10T14:06:08.660" v="19" actId="2696"/>
          <pc:sldLayoutMkLst>
            <pc:docMk/>
            <pc:sldMasterMk cId="3807555873" sldId="2147483677"/>
            <pc:sldLayoutMk cId="1140056359" sldId="2147483653"/>
          </pc:sldLayoutMkLst>
        </pc:sldLayoutChg>
        <pc:sldLayoutChg chg="del">
          <pc:chgData name="Murphy, Alison R" userId="f799444f-cc99-48a2-a322-12b87cbe7a0b" providerId="ADAL" clId="{C47E6308-52FE-AB47-8A0C-A235718C6300}" dt="2024-07-10T14:06:08.676" v="30" actId="2696"/>
          <pc:sldLayoutMkLst>
            <pc:docMk/>
            <pc:sldMasterMk cId="3807555873" sldId="2147483677"/>
            <pc:sldLayoutMk cId="1032140483" sldId="2147483656"/>
          </pc:sldLayoutMkLst>
        </pc:sldLayoutChg>
        <pc:sldLayoutChg chg="del">
          <pc:chgData name="Murphy, Alison R" userId="f799444f-cc99-48a2-a322-12b87cbe7a0b" providerId="ADAL" clId="{C47E6308-52FE-AB47-8A0C-A235718C6300}" dt="2024-07-10T14:06:08.665" v="27" actId="2696"/>
          <pc:sldLayoutMkLst>
            <pc:docMk/>
            <pc:sldMasterMk cId="3807555873" sldId="2147483677"/>
            <pc:sldLayoutMk cId="2134617497" sldId="2147483657"/>
          </pc:sldLayoutMkLst>
        </pc:sldLayoutChg>
        <pc:sldLayoutChg chg="del">
          <pc:chgData name="Murphy, Alison R" userId="f799444f-cc99-48a2-a322-12b87cbe7a0b" providerId="ADAL" clId="{C47E6308-52FE-AB47-8A0C-A235718C6300}" dt="2024-07-10T14:06:08.666" v="28" actId="2696"/>
          <pc:sldLayoutMkLst>
            <pc:docMk/>
            <pc:sldMasterMk cId="3807555873" sldId="2147483677"/>
            <pc:sldLayoutMk cId="142698318" sldId="2147483658"/>
          </pc:sldLayoutMkLst>
        </pc:sldLayoutChg>
        <pc:sldLayoutChg chg="del">
          <pc:chgData name="Murphy, Alison R" userId="f799444f-cc99-48a2-a322-12b87cbe7a0b" providerId="ADAL" clId="{C47E6308-52FE-AB47-8A0C-A235718C6300}" dt="2024-07-10T14:06:08.662" v="21" actId="2696"/>
          <pc:sldLayoutMkLst>
            <pc:docMk/>
            <pc:sldMasterMk cId="3807555873" sldId="2147483677"/>
            <pc:sldLayoutMk cId="3790857754" sldId="2147483659"/>
          </pc:sldLayoutMkLst>
        </pc:sldLayoutChg>
        <pc:sldLayoutChg chg="del">
          <pc:chgData name="Murphy, Alison R" userId="f799444f-cc99-48a2-a322-12b87cbe7a0b" providerId="ADAL" clId="{C47E6308-52FE-AB47-8A0C-A235718C6300}" dt="2024-07-10T14:06:08.658" v="14" actId="2696"/>
          <pc:sldLayoutMkLst>
            <pc:docMk/>
            <pc:sldMasterMk cId="3807555873" sldId="2147483677"/>
            <pc:sldLayoutMk cId="1787206268" sldId="2147483660"/>
          </pc:sldLayoutMkLst>
        </pc:sldLayoutChg>
        <pc:sldLayoutChg chg="del">
          <pc:chgData name="Murphy, Alison R" userId="f799444f-cc99-48a2-a322-12b87cbe7a0b" providerId="ADAL" clId="{C47E6308-52FE-AB47-8A0C-A235718C6300}" dt="2024-07-10T14:06:08.670" v="29" actId="2696"/>
          <pc:sldLayoutMkLst>
            <pc:docMk/>
            <pc:sldMasterMk cId="3807555873" sldId="2147483677"/>
            <pc:sldLayoutMk cId="1152234343" sldId="2147483661"/>
          </pc:sldLayoutMkLst>
        </pc:sldLayoutChg>
        <pc:sldLayoutChg chg="del">
          <pc:chgData name="Murphy, Alison R" userId="f799444f-cc99-48a2-a322-12b87cbe7a0b" providerId="ADAL" clId="{C47E6308-52FE-AB47-8A0C-A235718C6300}" dt="2024-07-10T14:06:08.661" v="20" actId="2696"/>
          <pc:sldLayoutMkLst>
            <pc:docMk/>
            <pc:sldMasterMk cId="3807555873" sldId="2147483677"/>
            <pc:sldLayoutMk cId="761862077" sldId="2147483663"/>
          </pc:sldLayoutMkLst>
        </pc:sldLayoutChg>
        <pc:sldLayoutChg chg="del">
          <pc:chgData name="Murphy, Alison R" userId="f799444f-cc99-48a2-a322-12b87cbe7a0b" providerId="ADAL" clId="{C47E6308-52FE-AB47-8A0C-A235718C6300}" dt="2024-07-10T14:06:08.660" v="18" actId="2696"/>
          <pc:sldLayoutMkLst>
            <pc:docMk/>
            <pc:sldMasterMk cId="3807555873" sldId="2147483677"/>
            <pc:sldLayoutMk cId="2728780311" sldId="2147483664"/>
          </pc:sldLayoutMkLst>
        </pc:sldLayoutChg>
        <pc:sldLayoutChg chg="del">
          <pc:chgData name="Murphy, Alison R" userId="f799444f-cc99-48a2-a322-12b87cbe7a0b" providerId="ADAL" clId="{C47E6308-52FE-AB47-8A0C-A235718C6300}" dt="2024-07-10T14:06:08.663" v="23" actId="2696"/>
          <pc:sldLayoutMkLst>
            <pc:docMk/>
            <pc:sldMasterMk cId="3807555873" sldId="2147483677"/>
            <pc:sldLayoutMk cId="2111481502" sldId="2147483665"/>
          </pc:sldLayoutMkLst>
        </pc:sldLayoutChg>
        <pc:sldLayoutChg chg="del">
          <pc:chgData name="Murphy, Alison R" userId="f799444f-cc99-48a2-a322-12b87cbe7a0b" providerId="ADAL" clId="{C47E6308-52FE-AB47-8A0C-A235718C6300}" dt="2024-07-10T14:06:08.662" v="22" actId="2696"/>
          <pc:sldLayoutMkLst>
            <pc:docMk/>
            <pc:sldMasterMk cId="3807555873" sldId="2147483677"/>
            <pc:sldLayoutMk cId="4097652384" sldId="2147483666"/>
          </pc:sldLayoutMkLst>
        </pc:sldLayoutChg>
        <pc:sldLayoutChg chg="del">
          <pc:chgData name="Murphy, Alison R" userId="f799444f-cc99-48a2-a322-12b87cbe7a0b" providerId="ADAL" clId="{C47E6308-52FE-AB47-8A0C-A235718C6300}" dt="2024-07-10T14:06:08.678" v="31" actId="2696"/>
          <pc:sldLayoutMkLst>
            <pc:docMk/>
            <pc:sldMasterMk cId="3807555873" sldId="2147483677"/>
            <pc:sldLayoutMk cId="2361953264" sldId="2147483667"/>
          </pc:sldLayoutMkLst>
        </pc:sldLayoutChg>
        <pc:sldLayoutChg chg="del">
          <pc:chgData name="Murphy, Alison R" userId="f799444f-cc99-48a2-a322-12b87cbe7a0b" providerId="ADAL" clId="{C47E6308-52FE-AB47-8A0C-A235718C6300}" dt="2024-07-10T14:06:08.659" v="16" actId="2696"/>
          <pc:sldLayoutMkLst>
            <pc:docMk/>
            <pc:sldMasterMk cId="3807555873" sldId="2147483677"/>
            <pc:sldLayoutMk cId="1567125959" sldId="2147483668"/>
          </pc:sldLayoutMkLst>
        </pc:sldLayoutChg>
        <pc:sldLayoutChg chg="del">
          <pc:chgData name="Murphy, Alison R" userId="f799444f-cc99-48a2-a322-12b87cbe7a0b" providerId="ADAL" clId="{C47E6308-52FE-AB47-8A0C-A235718C6300}" dt="2024-07-10T14:06:08.655" v="12" actId="2696"/>
          <pc:sldLayoutMkLst>
            <pc:docMk/>
            <pc:sldMasterMk cId="3807555873" sldId="2147483677"/>
            <pc:sldLayoutMk cId="2127630916" sldId="2147483669"/>
          </pc:sldLayoutMkLst>
        </pc:sldLayoutChg>
        <pc:sldLayoutChg chg="del">
          <pc:chgData name="Murphy, Alison R" userId="f799444f-cc99-48a2-a322-12b87cbe7a0b" providerId="ADAL" clId="{C47E6308-52FE-AB47-8A0C-A235718C6300}" dt="2024-07-10T14:06:08.656" v="13" actId="2696"/>
          <pc:sldLayoutMkLst>
            <pc:docMk/>
            <pc:sldMasterMk cId="3807555873" sldId="2147483677"/>
            <pc:sldLayoutMk cId="4196616228" sldId="2147483670"/>
          </pc:sldLayoutMkLst>
        </pc:sldLayoutChg>
        <pc:sldLayoutChg chg="del">
          <pc:chgData name="Murphy, Alison R" userId="f799444f-cc99-48a2-a322-12b87cbe7a0b" providerId="ADAL" clId="{C47E6308-52FE-AB47-8A0C-A235718C6300}" dt="2024-07-10T14:06:08.665" v="26" actId="2696"/>
          <pc:sldLayoutMkLst>
            <pc:docMk/>
            <pc:sldMasterMk cId="3807555873" sldId="2147483677"/>
            <pc:sldLayoutMk cId="3845935749" sldId="2147483672"/>
          </pc:sldLayoutMkLst>
        </pc:sldLayoutChg>
        <pc:sldLayoutChg chg="del">
          <pc:chgData name="Murphy, Alison R" userId="f799444f-cc99-48a2-a322-12b87cbe7a0b" providerId="ADAL" clId="{C47E6308-52FE-AB47-8A0C-A235718C6300}" dt="2024-07-10T14:06:08.664" v="25" actId="2696"/>
          <pc:sldLayoutMkLst>
            <pc:docMk/>
            <pc:sldMasterMk cId="3807555873" sldId="2147483677"/>
            <pc:sldLayoutMk cId="715769095" sldId="2147483673"/>
          </pc:sldLayoutMkLst>
        </pc:sldLayoutChg>
        <pc:sldLayoutChg chg="del">
          <pc:chgData name="Murphy, Alison R" userId="f799444f-cc99-48a2-a322-12b87cbe7a0b" providerId="ADAL" clId="{C47E6308-52FE-AB47-8A0C-A235718C6300}" dt="2024-07-10T14:06:08.664" v="24" actId="2696"/>
          <pc:sldLayoutMkLst>
            <pc:docMk/>
            <pc:sldMasterMk cId="3807555873" sldId="2147483677"/>
            <pc:sldLayoutMk cId="595263888" sldId="2147483674"/>
          </pc:sldLayoutMkLst>
        </pc:sldLayoutChg>
        <pc:sldLayoutChg chg="del">
          <pc:chgData name="Murphy, Alison R" userId="f799444f-cc99-48a2-a322-12b87cbe7a0b" providerId="ADAL" clId="{C47E6308-52FE-AB47-8A0C-A235718C6300}" dt="2024-07-10T14:06:08.658" v="15" actId="2696"/>
          <pc:sldLayoutMkLst>
            <pc:docMk/>
            <pc:sldMasterMk cId="3807555873" sldId="2147483677"/>
            <pc:sldLayoutMk cId="3634786467" sldId="2147483676"/>
          </pc:sldLayoutMkLst>
        </pc:sldLayoutChg>
        <pc:sldLayoutChg chg="addSp delSp mod">
          <pc:chgData name="Murphy, Alison R" userId="f799444f-cc99-48a2-a322-12b87cbe7a0b" providerId="ADAL" clId="{C47E6308-52FE-AB47-8A0C-A235718C6300}" dt="2024-07-10T14:07:17.635" v="64" actId="478"/>
          <pc:sldLayoutMkLst>
            <pc:docMk/>
            <pc:sldMasterMk cId="3807555873" sldId="2147483677"/>
            <pc:sldLayoutMk cId="1316012428" sldId="2147483678"/>
          </pc:sldLayoutMkLst>
          <pc:spChg chg="add del">
            <ac:chgData name="Murphy, Alison R" userId="f799444f-cc99-48a2-a322-12b87cbe7a0b" providerId="ADAL" clId="{C47E6308-52FE-AB47-8A0C-A235718C6300}" dt="2024-07-10T14:07:14.870" v="62" actId="478"/>
            <ac:spMkLst>
              <pc:docMk/>
              <pc:sldMasterMk cId="3807555873" sldId="2147483677"/>
              <pc:sldLayoutMk cId="1316012428" sldId="2147483678"/>
              <ac:spMk id="9" creationId="{8D3054FC-343C-6AD4-B008-6CA996ED3EC5}"/>
            </ac:spMkLst>
          </pc:spChg>
          <pc:grpChg chg="add del">
            <ac:chgData name="Murphy, Alison R" userId="f799444f-cc99-48a2-a322-12b87cbe7a0b" providerId="ADAL" clId="{C47E6308-52FE-AB47-8A0C-A235718C6300}" dt="2024-07-10T14:07:17.635" v="64" actId="478"/>
            <ac:grpSpMkLst>
              <pc:docMk/>
              <pc:sldMasterMk cId="3807555873" sldId="2147483677"/>
              <pc:sldLayoutMk cId="1316012428" sldId="2147483678"/>
              <ac:grpSpMk id="10" creationId="{22DCE723-6EAA-171C-2538-769675AB5178}"/>
            </ac:grpSpMkLst>
          </pc:grpChg>
          <pc:picChg chg="add">
            <ac:chgData name="Murphy, Alison R" userId="f799444f-cc99-48a2-a322-12b87cbe7a0b" providerId="ADAL" clId="{C47E6308-52FE-AB47-8A0C-A235718C6300}" dt="2024-07-10T14:05:56.920" v="11"/>
            <ac:picMkLst>
              <pc:docMk/>
              <pc:sldMasterMk cId="3807555873" sldId="2147483677"/>
              <pc:sldLayoutMk cId="1316012428" sldId="2147483678"/>
              <ac:picMk id="13" creationId="{BF0244C0-E69C-2409-2732-BEC7F9B194F9}"/>
            </ac:picMkLst>
          </pc:picChg>
          <pc:picChg chg="add del">
            <ac:chgData name="Murphy, Alison R" userId="f799444f-cc99-48a2-a322-12b87cbe7a0b" providerId="ADAL" clId="{C47E6308-52FE-AB47-8A0C-A235718C6300}" dt="2024-07-10T14:07:16.616" v="63" actId="478"/>
            <ac:picMkLst>
              <pc:docMk/>
              <pc:sldMasterMk cId="3807555873" sldId="2147483677"/>
              <pc:sldLayoutMk cId="1316012428" sldId="2147483678"/>
              <ac:picMk id="14" creationId="{8A5BEA48-A5BD-05E6-ABAC-DD2DC5031485}"/>
            </ac:picMkLst>
          </pc:picChg>
        </pc:sldLayoutChg>
        <pc:sldLayoutChg chg="addSp delSp mod">
          <pc:chgData name="Murphy, Alison R" userId="f799444f-cc99-48a2-a322-12b87cbe7a0b" providerId="ADAL" clId="{C47E6308-52FE-AB47-8A0C-A235718C6300}" dt="2024-07-10T14:07:22.639" v="68" actId="478"/>
          <pc:sldLayoutMkLst>
            <pc:docMk/>
            <pc:sldMasterMk cId="3807555873" sldId="2147483677"/>
            <pc:sldLayoutMk cId="175404492" sldId="2147483679"/>
          </pc:sldLayoutMkLst>
          <pc:spChg chg="add del">
            <ac:chgData name="Murphy, Alison R" userId="f799444f-cc99-48a2-a322-12b87cbe7a0b" providerId="ADAL" clId="{C47E6308-52FE-AB47-8A0C-A235718C6300}" dt="2024-07-10T14:07:22.639" v="68" actId="478"/>
            <ac:spMkLst>
              <pc:docMk/>
              <pc:sldMasterMk cId="3807555873" sldId="2147483677"/>
              <pc:sldLayoutMk cId="175404492" sldId="2147483679"/>
              <ac:spMk id="7" creationId="{DBAC7BEF-9F6A-BAD7-8D67-FF28F50BE1CC}"/>
            </ac:spMkLst>
          </pc:spChg>
          <pc:spChg chg="add del">
            <ac:chgData name="Murphy, Alison R" userId="f799444f-cc99-48a2-a322-12b87cbe7a0b" providerId="ADAL" clId="{C47E6308-52FE-AB47-8A0C-A235718C6300}" dt="2024-07-10T14:07:08.034" v="58" actId="478"/>
            <ac:spMkLst>
              <pc:docMk/>
              <pc:sldMasterMk cId="3807555873" sldId="2147483677"/>
              <pc:sldLayoutMk cId="175404492" sldId="2147483679"/>
              <ac:spMk id="13" creationId="{A7DC89EC-798C-5253-4CE4-00AC3C197252}"/>
            </ac:spMkLst>
          </pc:spChg>
          <pc:grpChg chg="add del">
            <ac:chgData name="Murphy, Alison R" userId="f799444f-cc99-48a2-a322-12b87cbe7a0b" providerId="ADAL" clId="{C47E6308-52FE-AB47-8A0C-A235718C6300}" dt="2024-07-10T14:07:20.854" v="66" actId="478"/>
            <ac:grpSpMkLst>
              <pc:docMk/>
              <pc:sldMasterMk cId="3807555873" sldId="2147483677"/>
              <pc:sldLayoutMk cId="175404492" sldId="2147483679"/>
              <ac:grpSpMk id="4" creationId="{C9336362-6AE8-102D-3BFB-172AC0EBDFEA}"/>
            </ac:grpSpMkLst>
          </pc:grpChg>
          <pc:grpChg chg="add del">
            <ac:chgData name="Murphy, Alison R" userId="f799444f-cc99-48a2-a322-12b87cbe7a0b" providerId="ADAL" clId="{C47E6308-52FE-AB47-8A0C-A235718C6300}" dt="2024-07-10T14:07:09.489" v="59" actId="478"/>
            <ac:grpSpMkLst>
              <pc:docMk/>
              <pc:sldMasterMk cId="3807555873" sldId="2147483677"/>
              <pc:sldLayoutMk cId="175404492" sldId="2147483679"/>
              <ac:grpSpMk id="17" creationId="{8E93D000-3FCA-1490-1AC1-913332D06983}"/>
            </ac:grpSpMkLst>
          </pc:grpChg>
          <pc:picChg chg="add del">
            <ac:chgData name="Murphy, Alison R" userId="f799444f-cc99-48a2-a322-12b87cbe7a0b" providerId="ADAL" clId="{C47E6308-52FE-AB47-8A0C-A235718C6300}" dt="2024-07-10T14:07:06.487" v="56" actId="478"/>
            <ac:picMkLst>
              <pc:docMk/>
              <pc:sldMasterMk cId="3807555873" sldId="2147483677"/>
              <pc:sldLayoutMk cId="175404492" sldId="2147483679"/>
              <ac:picMk id="15" creationId="{96DBF809-134C-82FB-C6EF-8B663A66C426}"/>
            </ac:picMkLst>
          </pc:picChg>
          <pc:picChg chg="add del">
            <ac:chgData name="Murphy, Alison R" userId="f799444f-cc99-48a2-a322-12b87cbe7a0b" providerId="ADAL" clId="{C47E6308-52FE-AB47-8A0C-A235718C6300}" dt="2024-07-10T14:07:07.461" v="57" actId="478"/>
            <ac:picMkLst>
              <pc:docMk/>
              <pc:sldMasterMk cId="3807555873" sldId="2147483677"/>
              <pc:sldLayoutMk cId="175404492" sldId="2147483679"/>
              <ac:picMk id="16" creationId="{7DAB839C-ECA2-49DB-881C-C758B8FFEB8D}"/>
            </ac:picMkLst>
          </pc:picChg>
        </pc:sldLayoutChg>
        <pc:sldLayoutChg chg="addSp delSp mod">
          <pc:chgData name="Murphy, Alison R" userId="f799444f-cc99-48a2-a322-12b87cbe7a0b" providerId="ADAL" clId="{C47E6308-52FE-AB47-8A0C-A235718C6300}" dt="2024-07-10T14:07:28.445" v="72" actId="478"/>
          <pc:sldLayoutMkLst>
            <pc:docMk/>
            <pc:sldMasterMk cId="3807555873" sldId="2147483677"/>
            <pc:sldLayoutMk cId="2540398812" sldId="2147483680"/>
          </pc:sldLayoutMkLst>
          <pc:spChg chg="add del">
            <ac:chgData name="Murphy, Alison R" userId="f799444f-cc99-48a2-a322-12b87cbe7a0b" providerId="ADAL" clId="{C47E6308-52FE-AB47-8A0C-A235718C6300}" dt="2024-07-10T14:07:02.682" v="54" actId="478"/>
            <ac:spMkLst>
              <pc:docMk/>
              <pc:sldMasterMk cId="3807555873" sldId="2147483677"/>
              <pc:sldLayoutMk cId="2540398812" sldId="2147483680"/>
              <ac:spMk id="10" creationId="{B57BB5B4-A7DD-99C9-67C6-DB64EB4D8DFB}"/>
            </ac:spMkLst>
          </pc:spChg>
          <pc:spChg chg="add del">
            <ac:chgData name="Murphy, Alison R" userId="f799444f-cc99-48a2-a322-12b87cbe7a0b" providerId="ADAL" clId="{C47E6308-52FE-AB47-8A0C-A235718C6300}" dt="2024-07-10T14:07:25.812" v="70" actId="478"/>
            <ac:spMkLst>
              <pc:docMk/>
              <pc:sldMasterMk cId="3807555873" sldId="2147483677"/>
              <pc:sldLayoutMk cId="2540398812" sldId="2147483680"/>
              <ac:spMk id="19" creationId="{5992CB84-2E59-9790-15CE-6B6A4BA26B48}"/>
            </ac:spMkLst>
          </pc:spChg>
          <pc:picChg chg="add del">
            <ac:chgData name="Murphy, Alison R" userId="f799444f-cc99-48a2-a322-12b87cbe7a0b" providerId="ADAL" clId="{C47E6308-52FE-AB47-8A0C-A235718C6300}" dt="2024-07-10T14:07:28.445" v="72" actId="478"/>
            <ac:picMkLst>
              <pc:docMk/>
              <pc:sldMasterMk cId="3807555873" sldId="2147483677"/>
              <pc:sldLayoutMk cId="2540398812" sldId="2147483680"/>
              <ac:picMk id="7" creationId="{A9B458E7-A2B6-FC5A-0C77-E55A680EDEDD}"/>
            </ac:picMkLst>
          </pc:picChg>
          <pc:picChg chg="add del">
            <ac:chgData name="Murphy, Alison R" userId="f799444f-cc99-48a2-a322-12b87cbe7a0b" providerId="ADAL" clId="{C47E6308-52FE-AB47-8A0C-A235718C6300}" dt="2024-07-10T14:07:02.069" v="53" actId="478"/>
            <ac:picMkLst>
              <pc:docMk/>
              <pc:sldMasterMk cId="3807555873" sldId="2147483677"/>
              <pc:sldLayoutMk cId="2540398812" sldId="2147483680"/>
              <ac:picMk id="11" creationId="{C53D6CE6-03DA-5287-435E-8DD4140FCB67}"/>
            </ac:picMkLst>
          </pc:picChg>
          <pc:picChg chg="add del">
            <ac:chgData name="Murphy, Alison R" userId="f799444f-cc99-48a2-a322-12b87cbe7a0b" providerId="ADAL" clId="{C47E6308-52FE-AB47-8A0C-A235718C6300}" dt="2024-07-10T14:07:04.033" v="55" actId="478"/>
            <ac:picMkLst>
              <pc:docMk/>
              <pc:sldMasterMk cId="3807555873" sldId="2147483677"/>
              <pc:sldLayoutMk cId="2540398812" sldId="2147483680"/>
              <ac:picMk id="12" creationId="{F85A7A01-FFDD-FBFB-81BF-908C52B07C67}"/>
            </ac:picMkLst>
          </pc:picChg>
        </pc:sldLayoutChg>
        <pc:sldLayoutChg chg="addSp delSp modSp mod">
          <pc:chgData name="Murphy, Alison R" userId="f799444f-cc99-48a2-a322-12b87cbe7a0b" providerId="ADAL" clId="{C47E6308-52FE-AB47-8A0C-A235718C6300}" dt="2024-07-12T18:48:06.297" v="255"/>
          <pc:sldLayoutMkLst>
            <pc:docMk/>
            <pc:sldMasterMk cId="3807555873" sldId="2147483677"/>
            <pc:sldLayoutMk cId="4082244302" sldId="2147483684"/>
          </pc:sldLayoutMkLst>
          <pc:spChg chg="mod">
            <ac:chgData name="Murphy, Alison R" userId="f799444f-cc99-48a2-a322-12b87cbe7a0b" providerId="ADAL" clId="{C47E6308-52FE-AB47-8A0C-A235718C6300}" dt="2024-07-12T18:48:06.297" v="255"/>
            <ac:spMkLst>
              <pc:docMk/>
              <pc:sldMasterMk cId="3807555873" sldId="2147483677"/>
              <pc:sldLayoutMk cId="4082244302" sldId="2147483684"/>
              <ac:spMk id="3" creationId="{91C204D2-F55A-7A14-2CBE-2F2E8017C47D}"/>
            </ac:spMkLst>
          </pc:spChg>
          <pc:spChg chg="add del">
            <ac:chgData name="Murphy, Alison R" userId="f799444f-cc99-48a2-a322-12b87cbe7a0b" providerId="ADAL" clId="{C47E6308-52FE-AB47-8A0C-A235718C6300}" dt="2024-07-10T14:06:57.914" v="52" actId="478"/>
            <ac:spMkLst>
              <pc:docMk/>
              <pc:sldMasterMk cId="3807555873" sldId="2147483677"/>
              <pc:sldLayoutMk cId="4082244302" sldId="2147483684"/>
              <ac:spMk id="4" creationId="{3EC69662-378E-D2CA-8C74-EBE968776652}"/>
            </ac:spMkLst>
          </pc:spChg>
          <pc:picChg chg="add del">
            <ac:chgData name="Murphy, Alison R" userId="f799444f-cc99-48a2-a322-12b87cbe7a0b" providerId="ADAL" clId="{C47E6308-52FE-AB47-8A0C-A235718C6300}" dt="2024-07-10T14:06:57.481" v="51" actId="478"/>
            <ac:picMkLst>
              <pc:docMk/>
              <pc:sldMasterMk cId="3807555873" sldId="2147483677"/>
              <pc:sldLayoutMk cId="4082244302" sldId="2147483684"/>
              <ac:picMk id="5" creationId="{FEE9A84C-997C-232C-63A1-3410BFD826A1}"/>
            </ac:picMkLst>
          </pc:picChg>
        </pc:sldLayoutChg>
        <pc:sldLayoutChg chg="addSp delSp mod">
          <pc:chgData name="Murphy, Alison R" userId="f799444f-cc99-48a2-a322-12b87cbe7a0b" providerId="ADAL" clId="{C47E6308-52FE-AB47-8A0C-A235718C6300}" dt="2024-07-10T14:06:52.285" v="49" actId="478"/>
          <pc:sldLayoutMkLst>
            <pc:docMk/>
            <pc:sldMasterMk cId="3807555873" sldId="2147483677"/>
            <pc:sldLayoutMk cId="3834224497" sldId="2147483685"/>
          </pc:sldLayoutMkLst>
          <pc:spChg chg="add del">
            <ac:chgData name="Murphy, Alison R" userId="f799444f-cc99-48a2-a322-12b87cbe7a0b" providerId="ADAL" clId="{C47E6308-52FE-AB47-8A0C-A235718C6300}" dt="2024-07-10T14:06:48.714" v="46" actId="478"/>
            <ac:spMkLst>
              <pc:docMk/>
              <pc:sldMasterMk cId="3807555873" sldId="2147483677"/>
              <pc:sldLayoutMk cId="3834224497" sldId="2147483685"/>
              <ac:spMk id="4" creationId="{D8E7B5EA-426B-9484-D0D4-B17C1056D9F8}"/>
            </ac:spMkLst>
          </pc:spChg>
          <pc:spChg chg="add del">
            <ac:chgData name="Murphy, Alison R" userId="f799444f-cc99-48a2-a322-12b87cbe7a0b" providerId="ADAL" clId="{C47E6308-52FE-AB47-8A0C-A235718C6300}" dt="2024-07-10T14:06:50.744" v="48" actId="478"/>
            <ac:spMkLst>
              <pc:docMk/>
              <pc:sldMasterMk cId="3807555873" sldId="2147483677"/>
              <pc:sldLayoutMk cId="3834224497" sldId="2147483685"/>
              <ac:spMk id="7" creationId="{C87306CE-C8E9-AF2F-E95E-DAF0FF98E7F8}"/>
            </ac:spMkLst>
          </pc:spChg>
          <pc:picChg chg="add del">
            <ac:chgData name="Murphy, Alison R" userId="f799444f-cc99-48a2-a322-12b87cbe7a0b" providerId="ADAL" clId="{C47E6308-52FE-AB47-8A0C-A235718C6300}" dt="2024-07-10T14:06:52.285" v="49" actId="478"/>
            <ac:picMkLst>
              <pc:docMk/>
              <pc:sldMasterMk cId="3807555873" sldId="2147483677"/>
              <pc:sldLayoutMk cId="3834224497" sldId="2147483685"/>
              <ac:picMk id="6" creationId="{01B27FEF-F7FD-B212-1C7D-F417EF16F91B}"/>
            </ac:picMkLst>
          </pc:picChg>
        </pc:sldLayoutChg>
        <pc:sldLayoutChg chg="addSp delSp mod">
          <pc:chgData name="Murphy, Alison R" userId="f799444f-cc99-48a2-a322-12b87cbe7a0b" providerId="ADAL" clId="{C47E6308-52FE-AB47-8A0C-A235718C6300}" dt="2024-07-10T14:06:55.162" v="50" actId="478"/>
          <pc:sldLayoutMkLst>
            <pc:docMk/>
            <pc:sldMasterMk cId="3807555873" sldId="2147483677"/>
            <pc:sldLayoutMk cId="2432216614" sldId="2147483686"/>
          </pc:sldLayoutMkLst>
          <pc:spChg chg="add del">
            <ac:chgData name="Murphy, Alison R" userId="f799444f-cc99-48a2-a322-12b87cbe7a0b" providerId="ADAL" clId="{C47E6308-52FE-AB47-8A0C-A235718C6300}" dt="2024-07-10T14:06:47.235" v="45" actId="478"/>
            <ac:spMkLst>
              <pc:docMk/>
              <pc:sldMasterMk cId="3807555873" sldId="2147483677"/>
              <pc:sldLayoutMk cId="2432216614" sldId="2147483686"/>
              <ac:spMk id="4" creationId="{E9C5EF73-748A-DF99-2438-8B6ACED3F513}"/>
            </ac:spMkLst>
          </pc:spChg>
          <pc:picChg chg="add del">
            <ac:chgData name="Murphy, Alison R" userId="f799444f-cc99-48a2-a322-12b87cbe7a0b" providerId="ADAL" clId="{C47E6308-52FE-AB47-8A0C-A235718C6300}" dt="2024-07-10T14:06:55.162" v="50" actId="478"/>
            <ac:picMkLst>
              <pc:docMk/>
              <pc:sldMasterMk cId="3807555873" sldId="2147483677"/>
              <pc:sldLayoutMk cId="2432216614" sldId="2147483686"/>
              <ac:picMk id="6" creationId="{18489BCD-2162-84B2-C8DB-9D3D39D0335E}"/>
            </ac:picMkLst>
          </pc:picChg>
        </pc:sldLayoutChg>
        <pc:sldLayoutChg chg="addSp delSp mod">
          <pc:chgData name="Murphy, Alison R" userId="f799444f-cc99-48a2-a322-12b87cbe7a0b" providerId="ADAL" clId="{C47E6308-52FE-AB47-8A0C-A235718C6300}" dt="2024-07-10T14:06:45.146" v="44" actId="478"/>
          <pc:sldLayoutMkLst>
            <pc:docMk/>
            <pc:sldMasterMk cId="3807555873" sldId="2147483677"/>
            <pc:sldLayoutMk cId="3718520116" sldId="2147483687"/>
          </pc:sldLayoutMkLst>
          <pc:picChg chg="add del">
            <ac:chgData name="Murphy, Alison R" userId="f799444f-cc99-48a2-a322-12b87cbe7a0b" providerId="ADAL" clId="{C47E6308-52FE-AB47-8A0C-A235718C6300}" dt="2024-07-10T14:06:45.146" v="44" actId="478"/>
            <ac:picMkLst>
              <pc:docMk/>
              <pc:sldMasterMk cId="3807555873" sldId="2147483677"/>
              <pc:sldLayoutMk cId="3718520116" sldId="2147483687"/>
              <ac:picMk id="2" creationId="{D8092B6C-89C9-1C16-AC77-F0088D7EED50}"/>
            </ac:picMkLst>
          </pc:picChg>
        </pc:sldLayoutChg>
        <pc:sldLayoutChg chg="addSp delSp mod">
          <pc:chgData name="Murphy, Alison R" userId="f799444f-cc99-48a2-a322-12b87cbe7a0b" providerId="ADAL" clId="{C47E6308-52FE-AB47-8A0C-A235718C6300}" dt="2024-07-10T14:06:42.218" v="43" actId="478"/>
          <pc:sldLayoutMkLst>
            <pc:docMk/>
            <pc:sldMasterMk cId="3807555873" sldId="2147483677"/>
            <pc:sldLayoutMk cId="2349533925" sldId="2147483688"/>
          </pc:sldLayoutMkLst>
          <pc:spChg chg="add del">
            <ac:chgData name="Murphy, Alison R" userId="f799444f-cc99-48a2-a322-12b87cbe7a0b" providerId="ADAL" clId="{C47E6308-52FE-AB47-8A0C-A235718C6300}" dt="2024-07-10T14:06:42.218" v="43" actId="478"/>
            <ac:spMkLst>
              <pc:docMk/>
              <pc:sldMasterMk cId="3807555873" sldId="2147483677"/>
              <pc:sldLayoutMk cId="2349533925" sldId="2147483688"/>
              <ac:spMk id="2" creationId="{E6FF53D3-321A-9633-4A8F-9A35C7B447C7}"/>
            </ac:spMkLst>
          </pc:spChg>
        </pc:sldLayoutChg>
        <pc:sldLayoutChg chg="addSp delSp mod">
          <pc:chgData name="Murphy, Alison R" userId="f799444f-cc99-48a2-a322-12b87cbe7a0b" providerId="ADAL" clId="{C47E6308-52FE-AB47-8A0C-A235718C6300}" dt="2024-07-10T14:06:40.545" v="42" actId="478"/>
          <pc:sldLayoutMkLst>
            <pc:docMk/>
            <pc:sldMasterMk cId="3807555873" sldId="2147483677"/>
            <pc:sldLayoutMk cId="1172390815" sldId="2147483689"/>
          </pc:sldLayoutMkLst>
          <pc:spChg chg="add del">
            <ac:chgData name="Murphy, Alison R" userId="f799444f-cc99-48a2-a322-12b87cbe7a0b" providerId="ADAL" clId="{C47E6308-52FE-AB47-8A0C-A235718C6300}" dt="2024-07-10T14:06:40.545" v="42" actId="478"/>
            <ac:spMkLst>
              <pc:docMk/>
              <pc:sldMasterMk cId="3807555873" sldId="2147483677"/>
              <pc:sldLayoutMk cId="1172390815" sldId="2147483689"/>
              <ac:spMk id="3" creationId="{9908B516-E5D0-1CC2-93BE-8D6E5E552F06}"/>
            </ac:spMkLst>
          </pc:spChg>
          <pc:spChg chg="add del">
            <ac:chgData name="Murphy, Alison R" userId="f799444f-cc99-48a2-a322-12b87cbe7a0b" providerId="ADAL" clId="{C47E6308-52FE-AB47-8A0C-A235718C6300}" dt="2024-07-10T14:06:40.158" v="41" actId="478"/>
            <ac:spMkLst>
              <pc:docMk/>
              <pc:sldMasterMk cId="3807555873" sldId="2147483677"/>
              <pc:sldLayoutMk cId="1172390815" sldId="2147483689"/>
              <ac:spMk id="5" creationId="{08A0EE2C-9D45-52C2-CD75-A550DAF926D1}"/>
            </ac:spMkLst>
          </pc:spChg>
        </pc:sldLayoutChg>
        <pc:sldLayoutChg chg="addSp delSp mod">
          <pc:chgData name="Murphy, Alison R" userId="f799444f-cc99-48a2-a322-12b87cbe7a0b" providerId="ADAL" clId="{C47E6308-52FE-AB47-8A0C-A235718C6300}" dt="2024-07-10T14:06:38.255" v="40" actId="478"/>
          <pc:sldLayoutMkLst>
            <pc:docMk/>
            <pc:sldMasterMk cId="3807555873" sldId="2147483677"/>
            <pc:sldLayoutMk cId="765011687" sldId="2147483690"/>
          </pc:sldLayoutMkLst>
          <pc:spChg chg="add del">
            <ac:chgData name="Murphy, Alison R" userId="f799444f-cc99-48a2-a322-12b87cbe7a0b" providerId="ADAL" clId="{C47E6308-52FE-AB47-8A0C-A235718C6300}" dt="2024-07-10T14:06:37.609" v="39" actId="478"/>
            <ac:spMkLst>
              <pc:docMk/>
              <pc:sldMasterMk cId="3807555873" sldId="2147483677"/>
              <pc:sldLayoutMk cId="765011687" sldId="2147483690"/>
              <ac:spMk id="2" creationId="{AB10F5D6-12E2-8381-B1CB-A412E21D7810}"/>
            </ac:spMkLst>
          </pc:spChg>
          <pc:picChg chg="add del">
            <ac:chgData name="Murphy, Alison R" userId="f799444f-cc99-48a2-a322-12b87cbe7a0b" providerId="ADAL" clId="{C47E6308-52FE-AB47-8A0C-A235718C6300}" dt="2024-07-10T14:06:38.255" v="40" actId="478"/>
            <ac:picMkLst>
              <pc:docMk/>
              <pc:sldMasterMk cId="3807555873" sldId="2147483677"/>
              <pc:sldLayoutMk cId="765011687" sldId="2147483690"/>
              <ac:picMk id="5" creationId="{F78A00B2-304C-F0AF-DCB0-05CECAAB0D53}"/>
            </ac:picMkLst>
          </pc:picChg>
        </pc:sldLayoutChg>
        <pc:sldLayoutChg chg="addSp delSp mod">
          <pc:chgData name="Murphy, Alison R" userId="f799444f-cc99-48a2-a322-12b87cbe7a0b" providerId="ADAL" clId="{C47E6308-52FE-AB47-8A0C-A235718C6300}" dt="2024-07-10T14:06:34.505" v="38" actId="478"/>
          <pc:sldLayoutMkLst>
            <pc:docMk/>
            <pc:sldMasterMk cId="3807555873" sldId="2147483677"/>
            <pc:sldLayoutMk cId="3886454766" sldId="2147483691"/>
          </pc:sldLayoutMkLst>
          <pc:spChg chg="add del">
            <ac:chgData name="Murphy, Alison R" userId="f799444f-cc99-48a2-a322-12b87cbe7a0b" providerId="ADAL" clId="{C47E6308-52FE-AB47-8A0C-A235718C6300}" dt="2024-07-10T14:06:34.505" v="38" actId="478"/>
            <ac:spMkLst>
              <pc:docMk/>
              <pc:sldMasterMk cId="3807555873" sldId="2147483677"/>
              <pc:sldLayoutMk cId="3886454766" sldId="2147483691"/>
              <ac:spMk id="6" creationId="{C2BB8F37-6DD1-9D36-5DB1-4E30C63464E8}"/>
            </ac:spMkLst>
          </pc:spChg>
        </pc:sldLayoutChg>
        <pc:sldLayoutChg chg="addSp delSp mod">
          <pc:chgData name="Murphy, Alison R" userId="f799444f-cc99-48a2-a322-12b87cbe7a0b" providerId="ADAL" clId="{C47E6308-52FE-AB47-8A0C-A235718C6300}" dt="2024-07-10T15:32:42.042" v="77" actId="478"/>
          <pc:sldLayoutMkLst>
            <pc:docMk/>
            <pc:sldMasterMk cId="3807555873" sldId="2147483677"/>
            <pc:sldLayoutMk cId="515709289" sldId="2147483692"/>
          </pc:sldLayoutMkLst>
          <pc:cxnChg chg="add del">
            <ac:chgData name="Murphy, Alison R" userId="f799444f-cc99-48a2-a322-12b87cbe7a0b" providerId="ADAL" clId="{C47E6308-52FE-AB47-8A0C-A235718C6300}" dt="2024-07-10T15:32:39.194" v="74" actId="478"/>
            <ac:cxnSpMkLst>
              <pc:docMk/>
              <pc:sldMasterMk cId="3807555873" sldId="2147483677"/>
              <pc:sldLayoutMk cId="515709289" sldId="2147483692"/>
              <ac:cxnSpMk id="2" creationId="{E1BFB1B1-457A-175D-CD83-815F7684DB17}"/>
            </ac:cxnSpMkLst>
          </pc:cxnChg>
          <pc:cxnChg chg="add del">
            <ac:chgData name="Murphy, Alison R" userId="f799444f-cc99-48a2-a322-12b87cbe7a0b" providerId="ADAL" clId="{C47E6308-52FE-AB47-8A0C-A235718C6300}" dt="2024-07-10T15:32:40.384" v="75" actId="478"/>
            <ac:cxnSpMkLst>
              <pc:docMk/>
              <pc:sldMasterMk cId="3807555873" sldId="2147483677"/>
              <pc:sldLayoutMk cId="515709289" sldId="2147483692"/>
              <ac:cxnSpMk id="7" creationId="{576B53C4-A2BF-2F54-F481-8B8BE7340EA4}"/>
            </ac:cxnSpMkLst>
          </pc:cxnChg>
          <pc:cxnChg chg="add del">
            <ac:chgData name="Murphy, Alison R" userId="f799444f-cc99-48a2-a322-12b87cbe7a0b" providerId="ADAL" clId="{C47E6308-52FE-AB47-8A0C-A235718C6300}" dt="2024-07-10T15:32:41.101" v="76" actId="478"/>
            <ac:cxnSpMkLst>
              <pc:docMk/>
              <pc:sldMasterMk cId="3807555873" sldId="2147483677"/>
              <pc:sldLayoutMk cId="515709289" sldId="2147483692"/>
              <ac:cxnSpMk id="10" creationId="{D43581C5-4AB9-EE31-5B8D-684774E72464}"/>
            </ac:cxnSpMkLst>
          </pc:cxnChg>
          <pc:cxnChg chg="add del">
            <ac:chgData name="Murphy, Alison R" userId="f799444f-cc99-48a2-a322-12b87cbe7a0b" providerId="ADAL" clId="{C47E6308-52FE-AB47-8A0C-A235718C6300}" dt="2024-07-10T15:32:42.042" v="77" actId="478"/>
            <ac:cxnSpMkLst>
              <pc:docMk/>
              <pc:sldMasterMk cId="3807555873" sldId="2147483677"/>
              <pc:sldLayoutMk cId="515709289" sldId="2147483692"/>
              <ac:cxnSpMk id="11" creationId="{81AB5E23-F7F2-7E21-DA6F-D2AC89E63F69}"/>
            </ac:cxnSpMkLst>
          </pc:cxnChg>
        </pc:sldLayoutChg>
        <pc:sldLayoutChg chg="addSp delSp mod">
          <pc:chgData name="Murphy, Alison R" userId="f799444f-cc99-48a2-a322-12b87cbe7a0b" providerId="ADAL" clId="{C47E6308-52FE-AB47-8A0C-A235718C6300}" dt="2024-07-10T14:06:31.800" v="37" actId="478"/>
          <pc:sldLayoutMkLst>
            <pc:docMk/>
            <pc:sldMasterMk cId="3807555873" sldId="2147483677"/>
            <pc:sldLayoutMk cId="507607482" sldId="2147483694"/>
          </pc:sldLayoutMkLst>
          <pc:spChg chg="add del">
            <ac:chgData name="Murphy, Alison R" userId="f799444f-cc99-48a2-a322-12b87cbe7a0b" providerId="ADAL" clId="{C47E6308-52FE-AB47-8A0C-A235718C6300}" dt="2024-07-10T14:06:31.800" v="37" actId="478"/>
            <ac:spMkLst>
              <pc:docMk/>
              <pc:sldMasterMk cId="3807555873" sldId="2147483677"/>
              <pc:sldLayoutMk cId="507607482" sldId="2147483694"/>
              <ac:spMk id="7" creationId="{415342A1-83CF-BF0B-95A2-ACAEF69ABB77}"/>
            </ac:spMkLst>
          </pc:spChg>
          <pc:picChg chg="add del">
            <ac:chgData name="Murphy, Alison R" userId="f799444f-cc99-48a2-a322-12b87cbe7a0b" providerId="ADAL" clId="{C47E6308-52FE-AB47-8A0C-A235718C6300}" dt="2024-07-10T14:06:31.224" v="36" actId="478"/>
            <ac:picMkLst>
              <pc:docMk/>
              <pc:sldMasterMk cId="3807555873" sldId="2147483677"/>
              <pc:sldLayoutMk cId="507607482" sldId="2147483694"/>
              <ac:picMk id="8" creationId="{615F95AB-88A7-D87A-FECD-78B3320D7D51}"/>
            </ac:picMkLst>
          </pc:picChg>
        </pc:sldLayoutChg>
        <pc:sldLayoutChg chg="addSp delSp modSp mod">
          <pc:chgData name="Murphy, Alison R" userId="f799444f-cc99-48a2-a322-12b87cbe7a0b" providerId="ADAL" clId="{C47E6308-52FE-AB47-8A0C-A235718C6300}" dt="2024-07-12T18:47:01.818" v="253"/>
          <pc:sldLayoutMkLst>
            <pc:docMk/>
            <pc:sldMasterMk cId="3807555873" sldId="2147483677"/>
            <pc:sldLayoutMk cId="3339258464" sldId="2147483696"/>
          </pc:sldLayoutMkLst>
          <pc:spChg chg="add del">
            <ac:chgData name="Murphy, Alison R" userId="f799444f-cc99-48a2-a322-12b87cbe7a0b" providerId="ADAL" clId="{C47E6308-52FE-AB47-8A0C-A235718C6300}" dt="2024-07-10T14:06:26.955" v="35" actId="478"/>
            <ac:spMkLst>
              <pc:docMk/>
              <pc:sldMasterMk cId="3807555873" sldId="2147483677"/>
              <pc:sldLayoutMk cId="3339258464" sldId="2147483696"/>
              <ac:spMk id="7" creationId="{6C5BE55A-72A0-7BF7-0F42-973040E9D6C7}"/>
            </ac:spMkLst>
          </pc:spChg>
          <pc:spChg chg="mod">
            <ac:chgData name="Murphy, Alison R" userId="f799444f-cc99-48a2-a322-12b87cbe7a0b" providerId="ADAL" clId="{C47E6308-52FE-AB47-8A0C-A235718C6300}" dt="2024-07-12T18:47:01.818" v="253"/>
            <ac:spMkLst>
              <pc:docMk/>
              <pc:sldMasterMk cId="3807555873" sldId="2147483677"/>
              <pc:sldLayoutMk cId="3339258464" sldId="2147483696"/>
              <ac:spMk id="8" creationId="{74734072-30A8-044B-748E-3AA928F91044}"/>
            </ac:spMkLst>
          </pc:spChg>
          <pc:picChg chg="mod">
            <ac:chgData name="Murphy, Alison R" userId="f799444f-cc99-48a2-a322-12b87cbe7a0b" providerId="ADAL" clId="{C47E6308-52FE-AB47-8A0C-A235718C6300}" dt="2024-07-10T15:30:38.590" v="73" actId="14826"/>
            <ac:picMkLst>
              <pc:docMk/>
              <pc:sldMasterMk cId="3807555873" sldId="2147483677"/>
              <pc:sldLayoutMk cId="3339258464" sldId="2147483696"/>
              <ac:picMk id="6" creationId="{835C226B-455D-2D3B-B50D-607B1D453C50}"/>
            </ac:picMkLst>
          </pc:picChg>
          <pc:picChg chg="add del">
            <ac:chgData name="Murphy, Alison R" userId="f799444f-cc99-48a2-a322-12b87cbe7a0b" providerId="ADAL" clId="{C47E6308-52FE-AB47-8A0C-A235718C6300}" dt="2024-07-10T14:06:25.845" v="34" actId="478"/>
            <ac:picMkLst>
              <pc:docMk/>
              <pc:sldMasterMk cId="3807555873" sldId="2147483677"/>
              <pc:sldLayoutMk cId="3339258464" sldId="2147483696"/>
              <ac:picMk id="10" creationId="{370D4CF7-A963-15F6-2B2B-90494B286843}"/>
            </ac:picMkLst>
          </pc:picChg>
        </pc:sldLayoutChg>
        <pc:sldLayoutChg chg="addSp delSp mod">
          <pc:chgData name="Murphy, Alison R" userId="f799444f-cc99-48a2-a322-12b87cbe7a0b" providerId="ADAL" clId="{C47E6308-52FE-AB47-8A0C-A235718C6300}" dt="2024-07-10T14:06:23.814" v="33" actId="478"/>
          <pc:sldLayoutMkLst>
            <pc:docMk/>
            <pc:sldMasterMk cId="3807555873" sldId="2147483677"/>
            <pc:sldLayoutMk cId="1915886192" sldId="2147483697"/>
          </pc:sldLayoutMkLst>
          <pc:picChg chg="add del">
            <ac:chgData name="Murphy, Alison R" userId="f799444f-cc99-48a2-a322-12b87cbe7a0b" providerId="ADAL" clId="{C47E6308-52FE-AB47-8A0C-A235718C6300}" dt="2024-07-10T14:06:23.814" v="33" actId="478"/>
            <ac:picMkLst>
              <pc:docMk/>
              <pc:sldMasterMk cId="3807555873" sldId="2147483677"/>
              <pc:sldLayoutMk cId="1915886192" sldId="2147483697"/>
              <ac:picMk id="6" creationId="{C9A8D2FC-08F5-6BB8-170B-840D3E4A5758}"/>
            </ac:picMkLst>
          </pc:picChg>
        </pc:sldLayoutChg>
        <pc:sldLayoutChg chg="addSp delSp mod">
          <pc:chgData name="Murphy, Alison R" userId="f799444f-cc99-48a2-a322-12b87cbe7a0b" providerId="ADAL" clId="{C47E6308-52FE-AB47-8A0C-A235718C6300}" dt="2024-07-10T14:06:15.942" v="32" actId="478"/>
          <pc:sldLayoutMkLst>
            <pc:docMk/>
            <pc:sldMasterMk cId="3807555873" sldId="2147483677"/>
            <pc:sldLayoutMk cId="1328668584" sldId="2147483701"/>
          </pc:sldLayoutMkLst>
          <pc:picChg chg="add del">
            <ac:chgData name="Murphy, Alison R" userId="f799444f-cc99-48a2-a322-12b87cbe7a0b" providerId="ADAL" clId="{C47E6308-52FE-AB47-8A0C-A235718C6300}" dt="2024-07-10T14:06:15.942" v="32" actId="478"/>
            <ac:picMkLst>
              <pc:docMk/>
              <pc:sldMasterMk cId="3807555873" sldId="2147483677"/>
              <pc:sldLayoutMk cId="1328668584" sldId="2147483701"/>
              <ac:picMk id="8" creationId="{F79A19FA-B859-59FF-B48F-A56C9E6A0C23}"/>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C332B-7BBC-F340-969A-CE9BBEF35095}" type="datetimeFigureOut">
              <a:rPr lang="en-US" smtClean="0"/>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11742-AE36-EC4A-BC7A-F4F5A3B8117D}" type="slidenum">
              <a:rPr lang="en-US" smtClean="0"/>
              <a:t>‹#›</a:t>
            </a:fld>
            <a:endParaRPr lang="en-US"/>
          </a:p>
        </p:txBody>
      </p:sp>
    </p:spTree>
    <p:extLst>
      <p:ext uri="{BB962C8B-B14F-4D97-AF65-F5344CB8AC3E}">
        <p14:creationId xmlns:p14="http://schemas.microsoft.com/office/powerpoint/2010/main" val="62262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9" name="Group 8">
            <a:extLst>
              <a:ext uri="{FF2B5EF4-FFF2-40B4-BE49-F238E27FC236}">
                <a16:creationId xmlns:a16="http://schemas.microsoft.com/office/drawing/2014/main" id="{1AD5A712-F269-5A7F-53A1-D01577225773}"/>
              </a:ext>
            </a:extLst>
          </p:cNvPr>
          <p:cNvGrpSpPr/>
          <p:nvPr userDrawn="1"/>
        </p:nvGrpSpPr>
        <p:grpSpPr>
          <a:xfrm>
            <a:off x="288097" y="336678"/>
            <a:ext cx="2728123" cy="1106677"/>
            <a:chOff x="288097" y="336678"/>
            <a:chExt cx="2728123" cy="1106677"/>
          </a:xfrm>
        </p:grpSpPr>
        <p:pic>
          <p:nvPicPr>
            <p:cNvPr id="16" name="Picture 15">
              <a:extLst>
                <a:ext uri="{FF2B5EF4-FFF2-40B4-BE49-F238E27FC236}">
                  <a16:creationId xmlns:a16="http://schemas.microsoft.com/office/drawing/2014/main" id="{D68AF5D7-2999-6FDB-596C-7BEB2626317C}"/>
                </a:ext>
              </a:extLst>
            </p:cNvPr>
            <p:cNvPicPr>
              <a:picLocks noChangeAspect="1"/>
            </p:cNvPicPr>
            <p:nvPr/>
          </p:nvPicPr>
          <p:blipFill>
            <a:blip r:embed="rId2"/>
            <a:srcRect/>
            <a:stretch/>
          </p:blipFill>
          <p:spPr>
            <a:xfrm>
              <a:off x="288097" y="336678"/>
              <a:ext cx="2728123" cy="816492"/>
            </a:xfrm>
            <a:prstGeom prst="rect">
              <a:avLst/>
            </a:prstGeom>
          </p:spPr>
        </p:pic>
        <p:pic>
          <p:nvPicPr>
            <p:cNvPr id="18" name="Picture 17" descr="Member the Texas State University System">
              <a:extLst>
                <a:ext uri="{FF2B5EF4-FFF2-40B4-BE49-F238E27FC236}">
                  <a16:creationId xmlns:a16="http://schemas.microsoft.com/office/drawing/2014/main" id="{307BFAAA-B3FC-DF89-72E6-854DF8F8C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87" y="1294548"/>
              <a:ext cx="2391543" cy="148807"/>
            </a:xfrm>
            <a:prstGeom prst="rect">
              <a:avLst/>
            </a:prstGeom>
          </p:spPr>
        </p:pic>
      </p:gr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p:cNvPicPr>
          <p:nvPr/>
        </p:nvPicPr>
        <p:blipFill>
          <a:blip r:embed="rId5"/>
          <a:stretch/>
        </p:blipFill>
        <p:spPr>
          <a:xfrm flipH="1">
            <a:off x="0" y="1740098"/>
            <a:ext cx="6885432" cy="182880"/>
          </a:xfrm>
          <a:prstGeom prst="rect">
            <a:avLst/>
          </a:prstGeom>
        </p:spPr>
      </p:pic>
      <p:sp>
        <p:nvSpPr>
          <p:cNvPr id="5" name="Picture Placeholder 8">
            <a:extLst>
              <a:ext uri="{FF2B5EF4-FFF2-40B4-BE49-F238E27FC236}">
                <a16:creationId xmlns:a16="http://schemas.microsoft.com/office/drawing/2014/main" id="{B6D426D2-F400-3DD1-192B-23A6A40F9F4D}"/>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Date Placeholder 3">
            <a:extLst>
              <a:ext uri="{FF2B5EF4-FFF2-40B4-BE49-F238E27FC236}">
                <a16:creationId xmlns:a16="http://schemas.microsoft.com/office/drawing/2014/main" id="{C6BD34BC-F97D-4FF5-24C8-5F11D66044BE}"/>
              </a:ext>
            </a:extLst>
          </p:cNvPr>
          <p:cNvSpPr>
            <a:spLocks noGrp="1"/>
          </p:cNvSpPr>
          <p:nvPr>
            <p:ph type="dt" sz="half" idx="14"/>
          </p:nvPr>
        </p:nvSpPr>
        <p:spPr>
          <a:xfrm>
            <a:off x="608138" y="6492875"/>
            <a:ext cx="2734502" cy="365125"/>
          </a:xfrm>
        </p:spPr>
        <p:txBody>
          <a:bodyPr/>
          <a:lstStyle/>
          <a:p>
            <a:fld id="{8A60A3F5-120A-A64C-8514-4F9CB3D10376}" type="datetimeFigureOut">
              <a:rPr lang="en-US" smtClean="0"/>
              <a:pPr/>
              <a:t>12/10/2025</a:t>
            </a:fld>
            <a:endParaRPr lang="en-US"/>
          </a:p>
        </p:txBody>
      </p:sp>
      <p:sp>
        <p:nvSpPr>
          <p:cNvPr id="6" name="Footer Placeholder 5">
            <a:extLst>
              <a:ext uri="{FF2B5EF4-FFF2-40B4-BE49-F238E27FC236}">
                <a16:creationId xmlns:a16="http://schemas.microsoft.com/office/drawing/2014/main" id="{779B827A-F436-38D8-7C92-B979B14587FB}"/>
              </a:ext>
            </a:extLst>
          </p:cNvPr>
          <p:cNvSpPr>
            <a:spLocks noGrp="1"/>
          </p:cNvSpPr>
          <p:nvPr>
            <p:ph type="ftr" sz="quarter" idx="15"/>
          </p:nvPr>
        </p:nvSpPr>
        <p:spPr>
          <a:xfrm>
            <a:off x="3499494" y="6492876"/>
            <a:ext cx="8081444" cy="365125"/>
          </a:xfrm>
        </p:spPr>
        <p:txBody>
          <a:bodyPr/>
          <a:lstStyle/>
          <a:p>
            <a:endParaRPr lang="en-US"/>
          </a:p>
        </p:txBody>
      </p:sp>
      <p:sp>
        <p:nvSpPr>
          <p:cNvPr id="8" name="Slide Number Placeholder 7">
            <a:extLst>
              <a:ext uri="{FF2B5EF4-FFF2-40B4-BE49-F238E27FC236}">
                <a16:creationId xmlns:a16="http://schemas.microsoft.com/office/drawing/2014/main" id="{FA269407-F89A-625D-EC35-284BD92EFCC7}"/>
              </a:ext>
            </a:extLst>
          </p:cNvPr>
          <p:cNvSpPr>
            <a:spLocks noGrp="1"/>
          </p:cNvSpPr>
          <p:nvPr>
            <p:ph type="sldNum" sz="quarter" idx="16"/>
          </p:nvPr>
        </p:nvSpPr>
        <p:spPr>
          <a:xfrm>
            <a:off x="11737792" y="6492875"/>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BF0244C0-E69C-2409-2732-BEC7F9B194F9}"/>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spTree>
    <p:extLst>
      <p:ext uri="{BB962C8B-B14F-4D97-AF65-F5344CB8AC3E}">
        <p14:creationId xmlns:p14="http://schemas.microsoft.com/office/powerpoint/2010/main" val="131601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ig 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54AA94-6C8E-83C9-2FBA-64F5EBC8F0CC}"/>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4063452 h 6858000"/>
              <a:gd name="connsiteX5" fmla="*/ 497840 w 6858000"/>
              <a:gd name="connsiteY5" fmla="*/ 3460690 h 6858000"/>
              <a:gd name="connsiteX6" fmla="*/ 0 w 6858000"/>
              <a:gd name="connsiteY6" fmla="*/ 2857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8000">
                <a:moveTo>
                  <a:pt x="0" y="0"/>
                </a:moveTo>
                <a:lnTo>
                  <a:pt x="6858000" y="0"/>
                </a:lnTo>
                <a:lnTo>
                  <a:pt x="6858000" y="6858000"/>
                </a:lnTo>
                <a:lnTo>
                  <a:pt x="0" y="6858000"/>
                </a:lnTo>
                <a:lnTo>
                  <a:pt x="0" y="4063452"/>
                </a:lnTo>
                <a:lnTo>
                  <a:pt x="497840" y="3460690"/>
                </a:lnTo>
                <a:lnTo>
                  <a:pt x="0" y="2857926"/>
                </a:lnTo>
                <a:close/>
              </a:path>
            </a:pathLst>
          </a:custGeom>
        </p:spPr>
      </p:pic>
      <p:sp>
        <p:nvSpPr>
          <p:cNvPr id="6" name="Picture Placeholder 5">
            <a:extLst>
              <a:ext uri="{FF2B5EF4-FFF2-40B4-BE49-F238E27FC236}">
                <a16:creationId xmlns:a16="http://schemas.microsoft.com/office/drawing/2014/main" id="{E3049668-4A8F-8AF4-17B4-C74FDB40BB5D}"/>
              </a:ext>
            </a:extLst>
          </p:cNvPr>
          <p:cNvSpPr>
            <a:spLocks noGrp="1"/>
          </p:cNvSpPr>
          <p:nvPr>
            <p:ph type="pic" sz="quarter" idx="18" hasCustomPrompt="1"/>
          </p:nvPr>
        </p:nvSpPr>
        <p:spPr>
          <a:xfrm>
            <a:off x="5333999" y="1"/>
            <a:ext cx="6857999"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gradFill>
            <a:gsLst>
              <a:gs pos="25000">
                <a:schemeClr val="tx2">
                  <a:alpha val="0"/>
                </a:schemeClr>
              </a:gs>
              <a:gs pos="100000">
                <a:schemeClr val="tx2">
                  <a:alpha val="40000"/>
                </a:schemeClr>
              </a:gs>
            </a:gsLst>
            <a:lin ang="5400000" scaled="1"/>
          </a:gradFill>
        </p:spPr>
        <p:txBody>
          <a:bodyPr wrap="square" lIns="457200" tIns="457200" rIns="457200" bIns="457200" anchor="b">
            <a:no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045142"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12/10/2025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045142"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1852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with 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hasCustomPrompt="1"/>
          </p:nvPr>
        </p:nvSpPr>
        <p:spPr>
          <a:xfrm>
            <a:off x="7940766" y="2193789"/>
            <a:ext cx="2403543" cy="692497"/>
          </a:xfrm>
          <a:solidFill>
            <a:schemeClr val="bg1"/>
          </a:solidFill>
        </p:spPr>
        <p:txBody>
          <a:bodyPr wrap="none" lIns="182880" tIns="91440" rIns="182880" anchor="ctr" anchorCtr="0">
            <a:spAutoFit/>
          </a:bodyPr>
          <a:lstStyle>
            <a:lvl1pPr marL="0" indent="0" algn="ctr">
              <a:lnSpc>
                <a:spcPct val="100000"/>
              </a:lnSpc>
              <a:buNone/>
              <a:defRPr sz="3600" b="1" spc="15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tx2"/>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12/10/2025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11" name="Text Placeholder 3">
            <a:extLst>
              <a:ext uri="{FF2B5EF4-FFF2-40B4-BE49-F238E27FC236}">
                <a16:creationId xmlns:a16="http://schemas.microsoft.com/office/drawing/2014/main" id="{CB6D8E76-7443-829D-3BDF-53D63BEA8469}"/>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2" name="Title 1">
            <a:extLst>
              <a:ext uri="{FF2B5EF4-FFF2-40B4-BE49-F238E27FC236}">
                <a16:creationId xmlns:a16="http://schemas.microsoft.com/office/drawing/2014/main" id="{229E924E-32C2-34F9-21F3-FE6656ED345D}"/>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34953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99B2DC-ECD6-8854-2B5F-037D2BD1A8F4}"/>
              </a:ext>
              <a:ext uri="{C183D7F6-B498-43B3-948B-1728B52AA6E4}">
                <adec:decorative xmlns:adec="http://schemas.microsoft.com/office/drawing/2017/decorative" val="1"/>
              </a:ext>
            </a:extLst>
          </p:cNvPr>
          <p:cNvSpPr/>
          <p:nvPr/>
        </p:nvSpPr>
        <p:spPr>
          <a:xfrm>
            <a:off x="0" y="0"/>
            <a:ext cx="6096000" cy="6858000"/>
          </a:xfrm>
          <a:prstGeom prst="rect">
            <a:avLst/>
          </a:prstGeom>
          <a:solidFill>
            <a:srgbClr val="D7BD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3139440"/>
            <a:ext cx="4876801" cy="3050222"/>
          </a:xfrm>
        </p:spPr>
        <p:txBody>
          <a:bodyPr/>
          <a:lstStyle>
            <a:lvl1pPr marL="0" indent="0" algn="ctr">
              <a:buNone/>
              <a:defRPr>
                <a:solidFill>
                  <a:schemeClr val="tx2"/>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bg1"/>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12/10/2025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ext Placeholder 4">
            <a:extLst>
              <a:ext uri="{FF2B5EF4-FFF2-40B4-BE49-F238E27FC236}">
                <a16:creationId xmlns:a16="http://schemas.microsoft.com/office/drawing/2014/main" id="{E70A7FC6-BD39-45E8-B9B0-E969004E0012}"/>
              </a:ext>
            </a:extLst>
          </p:cNvPr>
          <p:cNvSpPr>
            <a:spLocks noGrp="1"/>
          </p:cNvSpPr>
          <p:nvPr>
            <p:ph type="body" sz="quarter" idx="3" hasCustomPrompt="1"/>
          </p:nvPr>
        </p:nvSpPr>
        <p:spPr>
          <a:xfrm>
            <a:off x="7940766"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
        <p:nvSpPr>
          <p:cNvPr id="11" name="Text Placeholder 4">
            <a:extLst>
              <a:ext uri="{FF2B5EF4-FFF2-40B4-BE49-F238E27FC236}">
                <a16:creationId xmlns:a16="http://schemas.microsoft.com/office/drawing/2014/main" id="{EEFD25E3-1387-8DCC-3CD1-5B72513806A7}"/>
              </a:ext>
            </a:extLst>
          </p:cNvPr>
          <p:cNvSpPr>
            <a:spLocks noGrp="1"/>
          </p:cNvSpPr>
          <p:nvPr>
            <p:ph type="body" sz="quarter" idx="13" hasCustomPrompt="1"/>
          </p:nvPr>
        </p:nvSpPr>
        <p:spPr>
          <a:xfrm>
            <a:off x="1783034"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Tree>
    <p:extLst>
      <p:ext uri="{BB962C8B-B14F-4D97-AF65-F5344CB8AC3E}">
        <p14:creationId xmlns:p14="http://schemas.microsoft.com/office/powerpoint/2010/main" val="1172390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DB370EF-D7D5-9287-4375-7CDD35E65F78}"/>
              </a:ext>
              <a:ext uri="{C183D7F6-B498-43B3-948B-1728B52AA6E4}">
                <adec:decorative xmlns:adec="http://schemas.microsoft.com/office/drawing/2017/decorative" val="1"/>
              </a:ext>
            </a:extLst>
          </p:cNvPr>
          <p:cNvSpPr/>
          <p:nvPr/>
        </p:nvSpPr>
        <p:spPr>
          <a:xfrm flipH="1">
            <a:off x="835152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058621-1B9D-377D-AABD-3FEBA3743600}"/>
              </a:ext>
              <a:ext uri="{C183D7F6-B498-43B3-948B-1728B52AA6E4}">
                <adec:decorative xmlns:adec="http://schemas.microsoft.com/office/drawing/2017/decorative" val="1"/>
              </a:ext>
            </a:extLst>
          </p:cNvPr>
          <p:cNvPicPr>
            <a:picLocks noChangeAspect="1"/>
          </p:cNvPicPr>
          <p:nvPr/>
        </p:nvPicPr>
        <p:blipFill rotWithShape="1">
          <a:blip r:embed="rId2"/>
          <a:srcRect l="12852" t="3214" r="17" b="9647"/>
          <a:stretch/>
        </p:blipFill>
        <p:spPr>
          <a:xfrm>
            <a:off x="5963920" y="619759"/>
            <a:ext cx="5615878" cy="5616448"/>
          </a:xfrm>
          <a:prstGeom prst="rect">
            <a:avLst/>
          </a:prstGeom>
        </p:spPr>
      </p:pic>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6" name="Picture Placeholder 15">
            <a:extLst>
              <a:ext uri="{FF2B5EF4-FFF2-40B4-BE49-F238E27FC236}">
                <a16:creationId xmlns:a16="http://schemas.microsoft.com/office/drawing/2014/main" id="{C770BF24-8D00-40A6-9C69-742A02DC93AB}"/>
              </a:ext>
            </a:extLst>
          </p:cNvPr>
          <p:cNvSpPr>
            <a:spLocks noGrp="1"/>
          </p:cNvSpPr>
          <p:nvPr>
            <p:ph type="pic" sz="quarter" idx="18" hasCustomPrompt="1"/>
          </p:nvPr>
        </p:nvSpPr>
        <p:spPr>
          <a:xfrm>
            <a:off x="5963919" y="621791"/>
            <a:ext cx="5615877" cy="5616449"/>
          </a:xfrm>
          <a:solidFill>
            <a:schemeClr val="tx2">
              <a:alpha val="23107"/>
            </a:schemeClr>
          </a:soli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12/10/2025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765011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89AD27-4BBA-E657-8599-BF1D7A22837B}"/>
              </a:ext>
              <a:ext uri="{C183D7F6-B498-43B3-948B-1728B52AA6E4}">
                <adec:decorative xmlns:adec="http://schemas.microsoft.com/office/drawing/2017/decorative" val="1"/>
              </a:ext>
            </a:extLst>
          </p:cNvPr>
          <p:cNvSpPr/>
          <p:nvPr/>
        </p:nvSpPr>
        <p:spPr>
          <a:xfrm flipH="1">
            <a:off x="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50C55-F058-6D66-6F50-2AAA73C4AF7D}"/>
              </a:ext>
            </a:extLst>
          </p:cNvPr>
          <p:cNvSpPr>
            <a:spLocks noGrp="1"/>
          </p:cNvSpPr>
          <p:nvPr>
            <p:ph idx="1"/>
          </p:nvPr>
        </p:nvSpPr>
        <p:spPr>
          <a:xfrm>
            <a:off x="608139" y="619760"/>
            <a:ext cx="5609782" cy="5614416"/>
          </a:xfrm>
          <a:solidFill>
            <a:schemeClr val="accent2"/>
          </a:solidFill>
        </p:spPr>
        <p:txBody>
          <a:bodyPr lIns="457200" tIns="457200" rIns="457200" bIns="457200" anchor="ctr">
            <a:normAutofit/>
          </a:bodyPr>
          <a:lstStyle>
            <a:lvl1pPr marL="0" indent="0" algn="ctr">
              <a:buNone/>
              <a:defRPr sz="20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8C6F12D1-6CD4-46B3-D63F-0BBF0B149124}"/>
              </a:ext>
            </a:extLst>
          </p:cNvPr>
          <p:cNvSpPr>
            <a:spLocks noGrp="1"/>
          </p:cNvSpPr>
          <p:nvPr>
            <p:ph type="body" sz="half" idx="2"/>
          </p:nvPr>
        </p:nvSpPr>
        <p:spPr>
          <a:xfrm>
            <a:off x="6826060" y="3429000"/>
            <a:ext cx="4746180" cy="2589779"/>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FB7B3AF6-1B63-613A-C005-E0E381D67E5C}"/>
              </a:ext>
            </a:extLst>
          </p:cNvPr>
          <p:cNvSpPr>
            <a:spLocks noGrp="1"/>
          </p:cNvSpPr>
          <p:nvPr>
            <p:ph type="dt" sz="half" idx="10"/>
          </p:nvPr>
        </p:nvSpPr>
        <p:spPr/>
        <p:txBody>
          <a:bodyPr/>
          <a:lstStyle/>
          <a:p>
            <a:fld id="{8A60A3F5-120A-A64C-8514-4F9CB3D10376}" type="datetimeFigureOut">
              <a:rPr lang="en-US" smtClean="0"/>
              <a:pPr/>
              <a:t>12/10/2025</a:t>
            </a:fld>
            <a:endParaRPr lang="en-US"/>
          </a:p>
        </p:txBody>
      </p:sp>
      <p:sp>
        <p:nvSpPr>
          <p:cNvPr id="17" name="Footer Placeholder 16">
            <a:extLst>
              <a:ext uri="{FF2B5EF4-FFF2-40B4-BE49-F238E27FC236}">
                <a16:creationId xmlns:a16="http://schemas.microsoft.com/office/drawing/2014/main" id="{BC69328F-ADA1-3630-6495-D1406C319055}"/>
              </a:ext>
            </a:extLst>
          </p:cNvPr>
          <p:cNvSpPr>
            <a:spLocks noGrp="1"/>
          </p:cNvSpPr>
          <p:nvPr>
            <p:ph type="ftr" sz="quarter" idx="11"/>
          </p:nvPr>
        </p:nvSpPr>
        <p:spPr/>
        <p:txBody>
          <a:bodyPr/>
          <a:lstStyle/>
          <a:p>
            <a:endParaRPr lang="en-US"/>
          </a:p>
        </p:txBody>
      </p:sp>
      <p:sp>
        <p:nvSpPr>
          <p:cNvPr id="18" name="Slide Number Placeholder 17">
            <a:extLst>
              <a:ext uri="{FF2B5EF4-FFF2-40B4-BE49-F238E27FC236}">
                <a16:creationId xmlns:a16="http://schemas.microsoft.com/office/drawing/2014/main" id="{4FD62046-E57A-9E3E-6472-4C1EA4F80EF5}"/>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3CCA670E-0A7A-94B9-CE55-7BFEC2AB597A}"/>
              </a:ext>
            </a:extLst>
          </p:cNvPr>
          <p:cNvSpPr>
            <a:spLocks noGrp="1"/>
          </p:cNvSpPr>
          <p:nvPr>
            <p:ph type="title"/>
          </p:nvPr>
        </p:nvSpPr>
        <p:spPr>
          <a:xfrm>
            <a:off x="6837682" y="619759"/>
            <a:ext cx="4746180" cy="2605090"/>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886454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llouts —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F8AC05-EEDC-D36F-A868-39BAC7E5DD55}"/>
              </a:ext>
            </a:extLst>
          </p:cNvPr>
          <p:cNvSpPr>
            <a:spLocks noGrp="1"/>
          </p:cNvSpPr>
          <p:nvPr>
            <p:ph type="dt" sz="half" idx="10"/>
          </p:nvPr>
        </p:nvSpPr>
        <p:spPr/>
        <p:txBody>
          <a:bodyPr/>
          <a:lstStyle/>
          <a:p>
            <a:fld id="{8A60A3F5-120A-A64C-8514-4F9CB3D10376}" type="datetimeFigureOut">
              <a:rPr lang="en-US" smtClean="0"/>
              <a:pPr/>
              <a:t>12/10/2025</a:t>
            </a:fld>
            <a:endParaRPr lang="en-US"/>
          </a:p>
        </p:txBody>
      </p:sp>
      <p:sp>
        <p:nvSpPr>
          <p:cNvPr id="4" name="Footer Placeholder 3">
            <a:extLst>
              <a:ext uri="{FF2B5EF4-FFF2-40B4-BE49-F238E27FC236}">
                <a16:creationId xmlns:a16="http://schemas.microsoft.com/office/drawing/2014/main" id="{C9D7D032-AD64-B60E-1392-2E37B51C5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3AD11A-887E-341B-FBED-6478545C4BBF}"/>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9" name="Content Placeholder 8">
            <a:extLst>
              <a:ext uri="{FF2B5EF4-FFF2-40B4-BE49-F238E27FC236}">
                <a16:creationId xmlns:a16="http://schemas.microsoft.com/office/drawing/2014/main" id="{B8919015-ED07-D3DC-8321-B72D84EA1C53}"/>
              </a:ext>
            </a:extLst>
          </p:cNvPr>
          <p:cNvSpPr>
            <a:spLocks noGrp="1"/>
          </p:cNvSpPr>
          <p:nvPr>
            <p:ph sz="quarter" idx="13" hasCustomPrompt="1"/>
          </p:nvPr>
        </p:nvSpPr>
        <p:spPr>
          <a:xfrm>
            <a:off x="732281" y="2689353"/>
            <a:ext cx="2353436" cy="1120647"/>
          </a:xfrm>
        </p:spPr>
        <p:txBody>
          <a:bodyPr lIns="91440" rIns="91440" bIns="0" anchor="t">
            <a:noAutofit/>
          </a:bodyPr>
          <a:lstStyle>
            <a:lvl1pPr marL="0" indent="0" algn="l">
              <a:lnSpc>
                <a:spcPct val="100000"/>
              </a:lnSpc>
              <a:buNone/>
              <a:defRPr sz="2000" b="1" spc="0" baseline="0">
                <a:solidFill>
                  <a:schemeClr val="accent1">
                    <a:lumMod val="75000"/>
                  </a:schemeClr>
                </a:solidFill>
                <a:latin typeface="+mj-lt"/>
              </a:defRPr>
            </a:lvl1pPr>
          </a:lstStyle>
          <a:p>
            <a:pPr lvl="0"/>
            <a:r>
              <a:rPr lang="en-US"/>
              <a:t>Column 1</a:t>
            </a:r>
          </a:p>
        </p:txBody>
      </p:sp>
      <p:sp>
        <p:nvSpPr>
          <p:cNvPr id="15" name="Text Placeholder 14">
            <a:extLst>
              <a:ext uri="{FF2B5EF4-FFF2-40B4-BE49-F238E27FC236}">
                <a16:creationId xmlns:a16="http://schemas.microsoft.com/office/drawing/2014/main" id="{91FBE498-FDB6-5660-8BE1-4F4C01BEF7E5}"/>
              </a:ext>
            </a:extLst>
          </p:cNvPr>
          <p:cNvSpPr>
            <a:spLocks noGrp="1"/>
          </p:cNvSpPr>
          <p:nvPr>
            <p:ph type="body" sz="quarter" idx="18" hasCustomPrompt="1"/>
          </p:nvPr>
        </p:nvSpPr>
        <p:spPr>
          <a:xfrm>
            <a:off x="731521"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1</a:t>
            </a:r>
          </a:p>
        </p:txBody>
      </p:sp>
      <p:sp>
        <p:nvSpPr>
          <p:cNvPr id="6" name="Title 5">
            <a:extLst>
              <a:ext uri="{FF2B5EF4-FFF2-40B4-BE49-F238E27FC236}">
                <a16:creationId xmlns:a16="http://schemas.microsoft.com/office/drawing/2014/main" id="{BAA57087-3E08-8033-B654-1FC00AC6A5FB}"/>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cxnSp>
        <p:nvCxnSpPr>
          <p:cNvPr id="8" name="Straight Connector 7">
            <a:extLst>
              <a:ext uri="{FF2B5EF4-FFF2-40B4-BE49-F238E27FC236}">
                <a16:creationId xmlns:a16="http://schemas.microsoft.com/office/drawing/2014/main" id="{A718316F-FB2F-1083-E52D-F03C0A997CFC}"/>
              </a:ext>
            </a:extLst>
          </p:cNvPr>
          <p:cNvCxnSpPr/>
          <p:nvPr/>
        </p:nvCxnSpPr>
        <p:spPr>
          <a:xfrm>
            <a:off x="622753" y="2689352"/>
            <a:ext cx="0" cy="32844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4883942-E107-407A-9D30-A8C59369571B}"/>
              </a:ext>
            </a:extLst>
          </p:cNvPr>
          <p:cNvCxnSpPr/>
          <p:nvPr/>
        </p:nvCxnSpPr>
        <p:spPr>
          <a:xfrm>
            <a:off x="3457810" y="2689352"/>
            <a:ext cx="0" cy="328441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5157E4A-8DA3-38B2-15DC-3D9C685270AE}"/>
              </a:ext>
            </a:extLst>
          </p:cNvPr>
          <p:cNvCxnSpPr/>
          <p:nvPr/>
        </p:nvCxnSpPr>
        <p:spPr>
          <a:xfrm>
            <a:off x="6293147" y="2689352"/>
            <a:ext cx="0" cy="3284411"/>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43F744-AB0A-9075-7758-AFBCA8E7F5F6}"/>
              </a:ext>
            </a:extLst>
          </p:cNvPr>
          <p:cNvCxnSpPr/>
          <p:nvPr/>
        </p:nvCxnSpPr>
        <p:spPr>
          <a:xfrm>
            <a:off x="9129734" y="2689352"/>
            <a:ext cx="0" cy="32844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2" name="Content Placeholder 8">
            <a:extLst>
              <a:ext uri="{FF2B5EF4-FFF2-40B4-BE49-F238E27FC236}">
                <a16:creationId xmlns:a16="http://schemas.microsoft.com/office/drawing/2014/main" id="{C02DCADB-0892-7D58-923F-3ABC8EA85E0B}"/>
              </a:ext>
            </a:extLst>
          </p:cNvPr>
          <p:cNvSpPr>
            <a:spLocks noGrp="1"/>
          </p:cNvSpPr>
          <p:nvPr>
            <p:ph sz="quarter" idx="19" hasCustomPrompt="1"/>
          </p:nvPr>
        </p:nvSpPr>
        <p:spPr>
          <a:xfrm>
            <a:off x="3566575" y="2689353"/>
            <a:ext cx="2353436" cy="1120647"/>
          </a:xfrm>
        </p:spPr>
        <p:txBody>
          <a:bodyPr lIns="91440" rIns="91440" bIns="0" anchor="t">
            <a:noAutofit/>
          </a:bodyPr>
          <a:lstStyle>
            <a:lvl1pPr marL="0" indent="0" algn="l">
              <a:lnSpc>
                <a:spcPct val="100000"/>
              </a:lnSpc>
              <a:buNone/>
              <a:defRPr sz="2000" b="1" spc="0" baseline="0">
                <a:solidFill>
                  <a:schemeClr val="accent5"/>
                </a:solidFill>
                <a:latin typeface="+mj-lt"/>
              </a:defRPr>
            </a:lvl1pPr>
          </a:lstStyle>
          <a:p>
            <a:pPr lvl="0"/>
            <a:r>
              <a:rPr lang="en-US"/>
              <a:t>Column 2</a:t>
            </a:r>
          </a:p>
        </p:txBody>
      </p:sp>
      <p:sp>
        <p:nvSpPr>
          <p:cNvPr id="21" name="Text Placeholder 14">
            <a:extLst>
              <a:ext uri="{FF2B5EF4-FFF2-40B4-BE49-F238E27FC236}">
                <a16:creationId xmlns:a16="http://schemas.microsoft.com/office/drawing/2014/main" id="{AB21D54F-F36E-D4AF-C2DD-E22524360A14}"/>
              </a:ext>
            </a:extLst>
          </p:cNvPr>
          <p:cNvSpPr>
            <a:spLocks noGrp="1"/>
          </p:cNvSpPr>
          <p:nvPr>
            <p:ph type="body" sz="quarter" idx="20" hasCustomPrompt="1"/>
          </p:nvPr>
        </p:nvSpPr>
        <p:spPr>
          <a:xfrm>
            <a:off x="3573575"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2</a:t>
            </a:r>
          </a:p>
        </p:txBody>
      </p:sp>
      <p:sp>
        <p:nvSpPr>
          <p:cNvPr id="22" name="Content Placeholder 8">
            <a:extLst>
              <a:ext uri="{FF2B5EF4-FFF2-40B4-BE49-F238E27FC236}">
                <a16:creationId xmlns:a16="http://schemas.microsoft.com/office/drawing/2014/main" id="{5A71DF1F-6F1B-0403-7331-3FEE327EEC72}"/>
              </a:ext>
            </a:extLst>
          </p:cNvPr>
          <p:cNvSpPr>
            <a:spLocks noGrp="1"/>
          </p:cNvSpPr>
          <p:nvPr>
            <p:ph sz="quarter" idx="21" hasCustomPrompt="1"/>
          </p:nvPr>
        </p:nvSpPr>
        <p:spPr>
          <a:xfrm>
            <a:off x="6422391" y="2689353"/>
            <a:ext cx="2353436" cy="1120647"/>
          </a:xfrm>
        </p:spPr>
        <p:txBody>
          <a:bodyPr lIns="91440" rIns="91440" bIns="0" anchor="t">
            <a:noAutofit/>
          </a:bodyPr>
          <a:lstStyle>
            <a:lvl1pPr marL="0" indent="0" algn="l">
              <a:lnSpc>
                <a:spcPct val="100000"/>
              </a:lnSpc>
              <a:buNone/>
              <a:defRPr sz="2000" b="1" spc="0" baseline="0">
                <a:solidFill>
                  <a:schemeClr val="accent4"/>
                </a:solidFill>
                <a:latin typeface="+mj-lt"/>
              </a:defRPr>
            </a:lvl1pPr>
          </a:lstStyle>
          <a:p>
            <a:pPr lvl="0"/>
            <a:r>
              <a:rPr lang="en-US"/>
              <a:t>Column 3</a:t>
            </a:r>
          </a:p>
        </p:txBody>
      </p:sp>
      <p:sp>
        <p:nvSpPr>
          <p:cNvPr id="23" name="Text Placeholder 14">
            <a:extLst>
              <a:ext uri="{FF2B5EF4-FFF2-40B4-BE49-F238E27FC236}">
                <a16:creationId xmlns:a16="http://schemas.microsoft.com/office/drawing/2014/main" id="{3B7BE6AB-85CB-6973-A1DA-BC5EECEC992D}"/>
              </a:ext>
            </a:extLst>
          </p:cNvPr>
          <p:cNvSpPr>
            <a:spLocks noGrp="1"/>
          </p:cNvSpPr>
          <p:nvPr>
            <p:ph type="body" sz="quarter" idx="22" hasCustomPrompt="1"/>
          </p:nvPr>
        </p:nvSpPr>
        <p:spPr>
          <a:xfrm>
            <a:off x="6415629"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3</a:t>
            </a:r>
          </a:p>
        </p:txBody>
      </p:sp>
      <p:sp>
        <p:nvSpPr>
          <p:cNvPr id="24" name="Content Placeholder 8">
            <a:extLst>
              <a:ext uri="{FF2B5EF4-FFF2-40B4-BE49-F238E27FC236}">
                <a16:creationId xmlns:a16="http://schemas.microsoft.com/office/drawing/2014/main" id="{CE74D4BC-5E12-E0A7-58A1-9C3D90B9DB42}"/>
              </a:ext>
            </a:extLst>
          </p:cNvPr>
          <p:cNvSpPr>
            <a:spLocks noGrp="1"/>
          </p:cNvSpPr>
          <p:nvPr>
            <p:ph sz="quarter" idx="23" hasCustomPrompt="1"/>
          </p:nvPr>
        </p:nvSpPr>
        <p:spPr>
          <a:xfrm>
            <a:off x="9258977" y="2689353"/>
            <a:ext cx="2353436" cy="1120647"/>
          </a:xfrm>
        </p:spPr>
        <p:txBody>
          <a:bodyPr lIns="91440" rIns="91440" bIns="0" anchor="t">
            <a:noAutofit/>
          </a:bodyPr>
          <a:lstStyle>
            <a:lvl1pPr marL="0" indent="0" algn="l">
              <a:lnSpc>
                <a:spcPct val="100000"/>
              </a:lnSpc>
              <a:buNone/>
              <a:defRPr sz="2000" b="1" spc="0" baseline="0">
                <a:solidFill>
                  <a:schemeClr val="accent6"/>
                </a:solidFill>
                <a:latin typeface="+mj-lt"/>
              </a:defRPr>
            </a:lvl1pPr>
          </a:lstStyle>
          <a:p>
            <a:pPr lvl="0"/>
            <a:r>
              <a:rPr lang="en-US"/>
              <a:t>Column 4</a:t>
            </a:r>
          </a:p>
        </p:txBody>
      </p:sp>
      <p:sp>
        <p:nvSpPr>
          <p:cNvPr id="25" name="Text Placeholder 14">
            <a:extLst>
              <a:ext uri="{FF2B5EF4-FFF2-40B4-BE49-F238E27FC236}">
                <a16:creationId xmlns:a16="http://schemas.microsoft.com/office/drawing/2014/main" id="{B9C20913-CDDC-CF58-3085-A7B30F30F8A5}"/>
              </a:ext>
            </a:extLst>
          </p:cNvPr>
          <p:cNvSpPr>
            <a:spLocks noGrp="1"/>
          </p:cNvSpPr>
          <p:nvPr>
            <p:ph type="body" sz="quarter" idx="24" hasCustomPrompt="1"/>
          </p:nvPr>
        </p:nvSpPr>
        <p:spPr>
          <a:xfrm>
            <a:off x="9270040"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4</a:t>
            </a:r>
          </a:p>
        </p:txBody>
      </p:sp>
    </p:spTree>
    <p:extLst>
      <p:ext uri="{BB962C8B-B14F-4D97-AF65-F5344CB8AC3E}">
        <p14:creationId xmlns:p14="http://schemas.microsoft.com/office/powerpoint/2010/main" val="5157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llouts — Tex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45A54-1295-772C-DB1D-E9E3496AA1B9}"/>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sp>
        <p:nvSpPr>
          <p:cNvPr id="8" name="Text Placeholder 6">
            <a:extLst>
              <a:ext uri="{FF2B5EF4-FFF2-40B4-BE49-F238E27FC236}">
                <a16:creationId xmlns:a16="http://schemas.microsoft.com/office/drawing/2014/main" id="{D159E887-E404-E9B8-7288-3A700F45908A}"/>
              </a:ext>
            </a:extLst>
          </p:cNvPr>
          <p:cNvSpPr>
            <a:spLocks noGrp="1"/>
          </p:cNvSpPr>
          <p:nvPr>
            <p:ph type="body" sz="quarter" idx="14" hasCustomPrompt="1"/>
          </p:nvPr>
        </p:nvSpPr>
        <p:spPr>
          <a:xfrm>
            <a:off x="608138" y="2743200"/>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12" name="Text Placeholder 14">
            <a:extLst>
              <a:ext uri="{FF2B5EF4-FFF2-40B4-BE49-F238E27FC236}">
                <a16:creationId xmlns:a16="http://schemas.microsoft.com/office/drawing/2014/main" id="{B1AAA9B4-248D-79C6-3257-E8617EFB8A67}"/>
              </a:ext>
            </a:extLst>
          </p:cNvPr>
          <p:cNvSpPr>
            <a:spLocks noGrp="1"/>
          </p:cNvSpPr>
          <p:nvPr>
            <p:ph type="body" sz="quarter" idx="19" hasCustomPrompt="1"/>
          </p:nvPr>
        </p:nvSpPr>
        <p:spPr>
          <a:xfrm>
            <a:off x="608139"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2" name="Date Placeholder 1">
            <a:extLst>
              <a:ext uri="{FF2B5EF4-FFF2-40B4-BE49-F238E27FC236}">
                <a16:creationId xmlns:a16="http://schemas.microsoft.com/office/drawing/2014/main" id="{74679153-F773-8FC8-A2F7-A327D2D17CF1}"/>
              </a:ext>
            </a:extLst>
          </p:cNvPr>
          <p:cNvSpPr>
            <a:spLocks noGrp="1"/>
          </p:cNvSpPr>
          <p:nvPr>
            <p:ph type="dt" sz="half" idx="28"/>
          </p:nvPr>
        </p:nvSpPr>
        <p:spPr/>
        <p:txBody>
          <a:bodyPr/>
          <a:lstStyle/>
          <a:p>
            <a:fld id="{8A60A3F5-120A-A64C-8514-4F9CB3D10376}" type="datetimeFigureOut">
              <a:rPr lang="en-US" smtClean="0"/>
              <a:pPr/>
              <a:t>12/10/2025</a:t>
            </a:fld>
            <a:endParaRPr lang="en-US"/>
          </a:p>
        </p:txBody>
      </p:sp>
      <p:sp>
        <p:nvSpPr>
          <p:cNvPr id="9" name="Footer Placeholder 8">
            <a:extLst>
              <a:ext uri="{FF2B5EF4-FFF2-40B4-BE49-F238E27FC236}">
                <a16:creationId xmlns:a16="http://schemas.microsoft.com/office/drawing/2014/main" id="{A0D750E0-8C2D-0016-1987-BDD9E6BB6345}"/>
              </a:ext>
            </a:extLst>
          </p:cNvPr>
          <p:cNvSpPr>
            <a:spLocks noGrp="1"/>
          </p:cNvSpPr>
          <p:nvPr>
            <p:ph type="ftr" sz="quarter" idx="29"/>
          </p:nvPr>
        </p:nvSpPr>
        <p:spPr/>
        <p:txBody>
          <a:bodyPr/>
          <a:lstStyle/>
          <a:p>
            <a:endParaRPr lang="en-US"/>
          </a:p>
        </p:txBody>
      </p:sp>
      <p:sp>
        <p:nvSpPr>
          <p:cNvPr id="10" name="Slide Number Placeholder 9">
            <a:extLst>
              <a:ext uri="{FF2B5EF4-FFF2-40B4-BE49-F238E27FC236}">
                <a16:creationId xmlns:a16="http://schemas.microsoft.com/office/drawing/2014/main" id="{7F1011E9-31E0-8BC0-7D76-6DD05F9DED47}"/>
              </a:ext>
            </a:extLst>
          </p:cNvPr>
          <p:cNvSpPr>
            <a:spLocks noGrp="1"/>
          </p:cNvSpPr>
          <p:nvPr>
            <p:ph type="sldNum" sz="quarter" idx="30"/>
          </p:nvPr>
        </p:nvSpPr>
        <p:spPr/>
        <p:txBody>
          <a:bodyPr/>
          <a:lstStyle/>
          <a:p>
            <a:fld id="{8179B124-EE6F-DB4E-A403-682A40579A9A}" type="slidenum">
              <a:rPr lang="en-US" smtClean="0"/>
              <a:pPr/>
              <a:t>‹#›</a:t>
            </a:fld>
            <a:endParaRPr lang="en-US"/>
          </a:p>
        </p:txBody>
      </p:sp>
      <p:sp>
        <p:nvSpPr>
          <p:cNvPr id="21" name="Text Placeholder 6">
            <a:extLst>
              <a:ext uri="{FF2B5EF4-FFF2-40B4-BE49-F238E27FC236}">
                <a16:creationId xmlns:a16="http://schemas.microsoft.com/office/drawing/2014/main" id="{B06351B6-FA17-3AAC-272D-7B50AD165F53}"/>
              </a:ext>
            </a:extLst>
          </p:cNvPr>
          <p:cNvSpPr>
            <a:spLocks noGrp="1"/>
          </p:cNvSpPr>
          <p:nvPr>
            <p:ph type="body" sz="quarter" idx="31" hasCustomPrompt="1"/>
          </p:nvPr>
        </p:nvSpPr>
        <p:spPr>
          <a:xfrm>
            <a:off x="4409381" y="2743200"/>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22" name="Text Placeholder 14">
            <a:extLst>
              <a:ext uri="{FF2B5EF4-FFF2-40B4-BE49-F238E27FC236}">
                <a16:creationId xmlns:a16="http://schemas.microsoft.com/office/drawing/2014/main" id="{E44F5528-16F0-2830-BAF2-0A70C9015995}"/>
              </a:ext>
            </a:extLst>
          </p:cNvPr>
          <p:cNvSpPr>
            <a:spLocks noGrp="1"/>
          </p:cNvSpPr>
          <p:nvPr>
            <p:ph type="body" sz="quarter" idx="32" hasCustomPrompt="1"/>
          </p:nvPr>
        </p:nvSpPr>
        <p:spPr>
          <a:xfrm>
            <a:off x="4409382"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23" name="Text Placeholder 6">
            <a:extLst>
              <a:ext uri="{FF2B5EF4-FFF2-40B4-BE49-F238E27FC236}">
                <a16:creationId xmlns:a16="http://schemas.microsoft.com/office/drawing/2014/main" id="{06D24FB9-B714-3649-86E0-6535BFD22F1E}"/>
              </a:ext>
            </a:extLst>
          </p:cNvPr>
          <p:cNvSpPr>
            <a:spLocks noGrp="1"/>
          </p:cNvSpPr>
          <p:nvPr>
            <p:ph type="body" sz="quarter" idx="33" hasCustomPrompt="1"/>
          </p:nvPr>
        </p:nvSpPr>
        <p:spPr>
          <a:xfrm>
            <a:off x="8210624" y="2743200"/>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4" name="Text Placeholder 14">
            <a:extLst>
              <a:ext uri="{FF2B5EF4-FFF2-40B4-BE49-F238E27FC236}">
                <a16:creationId xmlns:a16="http://schemas.microsoft.com/office/drawing/2014/main" id="{DABB70C7-D74B-69D8-076E-27CFB4166F91}"/>
              </a:ext>
            </a:extLst>
          </p:cNvPr>
          <p:cNvSpPr>
            <a:spLocks noGrp="1"/>
          </p:cNvSpPr>
          <p:nvPr>
            <p:ph type="body" sz="quarter" idx="34" hasCustomPrompt="1"/>
          </p:nvPr>
        </p:nvSpPr>
        <p:spPr>
          <a:xfrm>
            <a:off x="8210625"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9" name="Text Placeholder 6">
            <a:extLst>
              <a:ext uri="{FF2B5EF4-FFF2-40B4-BE49-F238E27FC236}">
                <a16:creationId xmlns:a16="http://schemas.microsoft.com/office/drawing/2014/main" id="{862B9702-658F-9339-AD06-5328FA0A8283}"/>
              </a:ext>
            </a:extLst>
          </p:cNvPr>
          <p:cNvSpPr>
            <a:spLocks noGrp="1"/>
          </p:cNvSpPr>
          <p:nvPr>
            <p:ph type="body" sz="quarter" idx="35" hasCustomPrompt="1"/>
          </p:nvPr>
        </p:nvSpPr>
        <p:spPr>
          <a:xfrm>
            <a:off x="613876" y="4414203"/>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30" name="Text Placeholder 14">
            <a:extLst>
              <a:ext uri="{FF2B5EF4-FFF2-40B4-BE49-F238E27FC236}">
                <a16:creationId xmlns:a16="http://schemas.microsoft.com/office/drawing/2014/main" id="{57689516-C68F-3DFE-B990-20C6441C148C}"/>
              </a:ext>
            </a:extLst>
          </p:cNvPr>
          <p:cNvSpPr>
            <a:spLocks noGrp="1"/>
          </p:cNvSpPr>
          <p:nvPr>
            <p:ph type="body" sz="quarter" idx="36" hasCustomPrompt="1"/>
          </p:nvPr>
        </p:nvSpPr>
        <p:spPr>
          <a:xfrm>
            <a:off x="613877"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
        <p:nvSpPr>
          <p:cNvPr id="31" name="Text Placeholder 6">
            <a:extLst>
              <a:ext uri="{FF2B5EF4-FFF2-40B4-BE49-F238E27FC236}">
                <a16:creationId xmlns:a16="http://schemas.microsoft.com/office/drawing/2014/main" id="{7B9C306D-FDBC-1839-1DB4-6E340D4D9BF7}"/>
              </a:ext>
            </a:extLst>
          </p:cNvPr>
          <p:cNvSpPr>
            <a:spLocks noGrp="1"/>
          </p:cNvSpPr>
          <p:nvPr>
            <p:ph type="body" sz="quarter" idx="37" hasCustomPrompt="1"/>
          </p:nvPr>
        </p:nvSpPr>
        <p:spPr>
          <a:xfrm>
            <a:off x="4407401" y="4414203"/>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5</a:t>
            </a:r>
          </a:p>
        </p:txBody>
      </p:sp>
      <p:sp>
        <p:nvSpPr>
          <p:cNvPr id="32" name="Text Placeholder 14">
            <a:extLst>
              <a:ext uri="{FF2B5EF4-FFF2-40B4-BE49-F238E27FC236}">
                <a16:creationId xmlns:a16="http://schemas.microsoft.com/office/drawing/2014/main" id="{BE010D1F-3F4B-0C73-4D98-88AA5C270ECF}"/>
              </a:ext>
            </a:extLst>
          </p:cNvPr>
          <p:cNvSpPr>
            <a:spLocks noGrp="1"/>
          </p:cNvSpPr>
          <p:nvPr>
            <p:ph type="body" sz="quarter" idx="38" hasCustomPrompt="1"/>
          </p:nvPr>
        </p:nvSpPr>
        <p:spPr>
          <a:xfrm>
            <a:off x="440740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5</a:t>
            </a:r>
          </a:p>
        </p:txBody>
      </p:sp>
      <p:sp>
        <p:nvSpPr>
          <p:cNvPr id="33" name="Text Placeholder 6">
            <a:extLst>
              <a:ext uri="{FF2B5EF4-FFF2-40B4-BE49-F238E27FC236}">
                <a16:creationId xmlns:a16="http://schemas.microsoft.com/office/drawing/2014/main" id="{BA83F576-0EE9-7331-835E-F9933A66E657}"/>
              </a:ext>
            </a:extLst>
          </p:cNvPr>
          <p:cNvSpPr>
            <a:spLocks noGrp="1"/>
          </p:cNvSpPr>
          <p:nvPr>
            <p:ph type="body" sz="quarter" idx="39" hasCustomPrompt="1"/>
          </p:nvPr>
        </p:nvSpPr>
        <p:spPr>
          <a:xfrm>
            <a:off x="8213281" y="4414203"/>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6</a:t>
            </a:r>
          </a:p>
        </p:txBody>
      </p:sp>
      <p:sp>
        <p:nvSpPr>
          <p:cNvPr id="34" name="Text Placeholder 14">
            <a:extLst>
              <a:ext uri="{FF2B5EF4-FFF2-40B4-BE49-F238E27FC236}">
                <a16:creationId xmlns:a16="http://schemas.microsoft.com/office/drawing/2014/main" id="{2B78A01E-6558-60F1-EC05-96774EBFCFB8}"/>
              </a:ext>
            </a:extLst>
          </p:cNvPr>
          <p:cNvSpPr>
            <a:spLocks noGrp="1"/>
          </p:cNvSpPr>
          <p:nvPr>
            <p:ph type="body" sz="quarter" idx="40" hasCustomPrompt="1"/>
          </p:nvPr>
        </p:nvSpPr>
        <p:spPr>
          <a:xfrm>
            <a:off x="821328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6</a:t>
            </a:r>
          </a:p>
        </p:txBody>
      </p:sp>
    </p:spTree>
    <p:extLst>
      <p:ext uri="{BB962C8B-B14F-4D97-AF65-F5344CB8AC3E}">
        <p14:creationId xmlns:p14="http://schemas.microsoft.com/office/powerpoint/2010/main" val="330607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allouts — Text with Imag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B4E8710-F613-296C-6D27-511D587D94D2}"/>
              </a:ext>
              <a:ext uri="{C183D7F6-B498-43B3-948B-1728B52AA6E4}">
                <adec:decorative xmlns:adec="http://schemas.microsoft.com/office/drawing/2017/decorative" val="1"/>
              </a:ext>
            </a:extLst>
          </p:cNvPr>
          <p:cNvSpPr/>
          <p:nvPr/>
        </p:nvSpPr>
        <p:spPr>
          <a:xfrm>
            <a:off x="0" y="1"/>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B3C8E-6DA8-70F4-3F47-07475C9F1BD8}"/>
              </a:ext>
              <a:ext uri="{C183D7F6-B498-43B3-948B-1728B52AA6E4}">
                <adec:decorative xmlns:adec="http://schemas.microsoft.com/office/drawing/2017/decorative" val="1"/>
              </a:ext>
            </a:extLst>
          </p:cNvPr>
          <p:cNvPicPr>
            <a:picLocks noChangeAspect="1"/>
          </p:cNvPicPr>
          <p:nvPr/>
        </p:nvPicPr>
        <p:blipFill>
          <a:blip r:embed="rId2"/>
          <a:srcRect l="4662" r="4662"/>
          <a:stretch/>
        </p:blipFill>
        <p:spPr>
          <a:xfrm>
            <a:off x="591616" y="673779"/>
            <a:ext cx="4806050" cy="5300301"/>
          </a:xfrm>
          <a:prstGeom prst="round2SameRect">
            <a:avLst>
              <a:gd name="adj1" fmla="val 50000"/>
              <a:gd name="adj2" fmla="val 0"/>
            </a:avLst>
          </a:prstGeom>
        </p:spPr>
      </p:pic>
      <p:sp>
        <p:nvSpPr>
          <p:cNvPr id="20" name="Picture Placeholder 15">
            <a:extLst>
              <a:ext uri="{FF2B5EF4-FFF2-40B4-BE49-F238E27FC236}">
                <a16:creationId xmlns:a16="http://schemas.microsoft.com/office/drawing/2014/main" id="{E545DEA1-88F4-8868-CC72-516C33885F30}"/>
              </a:ext>
            </a:extLst>
          </p:cNvPr>
          <p:cNvSpPr>
            <a:spLocks noGrp="1"/>
          </p:cNvSpPr>
          <p:nvPr>
            <p:ph type="pic" sz="quarter" idx="24" hasCustomPrompt="1"/>
          </p:nvPr>
        </p:nvSpPr>
        <p:spPr>
          <a:xfrm>
            <a:off x="591616" y="673780"/>
            <a:ext cx="4803163" cy="5300300"/>
          </a:xfrm>
          <a:prstGeom prst="round2SameRect">
            <a:avLst>
              <a:gd name="adj1" fmla="val 50000"/>
              <a:gd name="adj2" fmla="val 0"/>
            </a:avLst>
          </a:prstGeom>
          <a:gradFill>
            <a:gsLst>
              <a:gs pos="25000">
                <a:schemeClr val="tx2">
                  <a:alpha val="0"/>
                </a:schemeClr>
              </a:gs>
              <a:gs pos="100000">
                <a:schemeClr val="tx2">
                  <a:alpha val="40000"/>
                </a:schemeClr>
              </a:gs>
            </a:gsLst>
            <a:lin ang="5400000" scaled="1"/>
          </a:gradFill>
        </p:spPr>
        <p:txBody>
          <a:bodyPr lIns="0" tIns="182880" rIns="0" bIns="182880" anchor="b">
            <a:normAutofit/>
          </a:bodyPr>
          <a:lstStyle>
            <a:lvl1pPr marL="0" indent="0" algn="l">
              <a:buNone/>
              <a:defRPr sz="16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3" name="Date Placeholder 2">
            <a:extLst>
              <a:ext uri="{FF2B5EF4-FFF2-40B4-BE49-F238E27FC236}">
                <a16:creationId xmlns:a16="http://schemas.microsoft.com/office/drawing/2014/main" id="{A933FE5E-E96E-9060-4FB2-8B3642B4E7B2}"/>
              </a:ext>
            </a:extLst>
          </p:cNvPr>
          <p:cNvSpPr>
            <a:spLocks noGrp="1"/>
          </p:cNvSpPr>
          <p:nvPr>
            <p:ph type="dt" sz="half" idx="10"/>
          </p:nvPr>
        </p:nvSpPr>
        <p:spPr/>
        <p:txBody>
          <a:bodyPr/>
          <a:lstStyle/>
          <a:p>
            <a:fld id="{8A60A3F5-120A-A64C-8514-4F9CB3D10376}" type="datetimeFigureOut">
              <a:rPr lang="en-US" smtClean="0"/>
              <a:pPr/>
              <a:t>12/10/2025</a:t>
            </a:fld>
            <a:endParaRPr lang="en-US"/>
          </a:p>
        </p:txBody>
      </p:sp>
      <p:sp>
        <p:nvSpPr>
          <p:cNvPr id="4" name="Footer Placeholder 3">
            <a:extLst>
              <a:ext uri="{FF2B5EF4-FFF2-40B4-BE49-F238E27FC236}">
                <a16:creationId xmlns:a16="http://schemas.microsoft.com/office/drawing/2014/main" id="{2078525A-8675-1C7C-6F8C-EF57D6A1E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8EB6F-0262-FC9C-4F18-4B7B1008B9BD}"/>
              </a:ext>
            </a:extLst>
          </p:cNvPr>
          <p:cNvSpPr>
            <a:spLocks noGrp="1"/>
          </p:cNvSpPr>
          <p:nvPr>
            <p:ph type="sldNum" sz="quarter" idx="12"/>
          </p:nvPr>
        </p:nvSpPr>
        <p:spPr>
          <a:noFill/>
        </p:spPr>
        <p:txBody>
          <a:bodyPr/>
          <a:lstStyle/>
          <a:p>
            <a:fld id="{8179B124-EE6F-DB4E-A403-682A40579A9A}" type="slidenum">
              <a:rPr lang="en-US" smtClean="0"/>
              <a:pPr/>
              <a:t>‹#›</a:t>
            </a:fld>
            <a:endParaRPr lang="en-US"/>
          </a:p>
        </p:txBody>
      </p:sp>
      <p:sp>
        <p:nvSpPr>
          <p:cNvPr id="10" name="Title 5">
            <a:extLst>
              <a:ext uri="{FF2B5EF4-FFF2-40B4-BE49-F238E27FC236}">
                <a16:creationId xmlns:a16="http://schemas.microsoft.com/office/drawing/2014/main" id="{48291921-404F-259D-3802-9FDDC9EC8165}"/>
              </a:ext>
            </a:extLst>
          </p:cNvPr>
          <p:cNvSpPr>
            <a:spLocks noGrp="1"/>
          </p:cNvSpPr>
          <p:nvPr>
            <p:ph type="title"/>
          </p:nvPr>
        </p:nvSpPr>
        <p:spPr>
          <a:xfrm>
            <a:off x="5704990" y="365125"/>
            <a:ext cx="5875947" cy="2129472"/>
          </a:xfrm>
        </p:spPr>
        <p:txBody>
          <a:bodyPr>
            <a:normAutofit/>
          </a:bodyPr>
          <a:lstStyle>
            <a:lvl1pPr>
              <a:defRPr sz="3600"/>
            </a:lvl1pPr>
          </a:lstStyle>
          <a:p>
            <a:r>
              <a:rPr lang="en-US"/>
              <a:t>Click to edit Master title style</a:t>
            </a:r>
          </a:p>
        </p:txBody>
      </p:sp>
      <p:sp>
        <p:nvSpPr>
          <p:cNvPr id="2" name="Text Placeholder 6">
            <a:extLst>
              <a:ext uri="{FF2B5EF4-FFF2-40B4-BE49-F238E27FC236}">
                <a16:creationId xmlns:a16="http://schemas.microsoft.com/office/drawing/2014/main" id="{321D2900-2F9D-B1FF-6DDD-28F286B90C26}"/>
              </a:ext>
            </a:extLst>
          </p:cNvPr>
          <p:cNvSpPr>
            <a:spLocks noGrp="1"/>
          </p:cNvSpPr>
          <p:nvPr>
            <p:ph type="body" sz="quarter" idx="14" hasCustomPrompt="1"/>
          </p:nvPr>
        </p:nvSpPr>
        <p:spPr>
          <a:xfrm>
            <a:off x="5699252"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6" name="Text Placeholder 14">
            <a:extLst>
              <a:ext uri="{FF2B5EF4-FFF2-40B4-BE49-F238E27FC236}">
                <a16:creationId xmlns:a16="http://schemas.microsoft.com/office/drawing/2014/main" id="{7F8A1967-8D20-4FA5-7400-1E98245464C0}"/>
              </a:ext>
            </a:extLst>
          </p:cNvPr>
          <p:cNvSpPr>
            <a:spLocks noGrp="1"/>
          </p:cNvSpPr>
          <p:nvPr>
            <p:ph type="body" sz="quarter" idx="19" hasCustomPrompt="1"/>
          </p:nvPr>
        </p:nvSpPr>
        <p:spPr>
          <a:xfrm>
            <a:off x="5699253"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9" name="Text Placeholder 6">
            <a:extLst>
              <a:ext uri="{FF2B5EF4-FFF2-40B4-BE49-F238E27FC236}">
                <a16:creationId xmlns:a16="http://schemas.microsoft.com/office/drawing/2014/main" id="{22C4339A-0440-7DEA-8D13-5122BBD0B7A0}"/>
              </a:ext>
            </a:extLst>
          </p:cNvPr>
          <p:cNvSpPr>
            <a:spLocks noGrp="1"/>
          </p:cNvSpPr>
          <p:nvPr>
            <p:ph type="body" sz="quarter" idx="31" hasCustomPrompt="1"/>
          </p:nvPr>
        </p:nvSpPr>
        <p:spPr>
          <a:xfrm>
            <a:off x="8778740"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18" name="Text Placeholder 14">
            <a:extLst>
              <a:ext uri="{FF2B5EF4-FFF2-40B4-BE49-F238E27FC236}">
                <a16:creationId xmlns:a16="http://schemas.microsoft.com/office/drawing/2014/main" id="{F5472223-70CA-88A0-FF46-7B9780D7AB99}"/>
              </a:ext>
            </a:extLst>
          </p:cNvPr>
          <p:cNvSpPr>
            <a:spLocks noGrp="1"/>
          </p:cNvSpPr>
          <p:nvPr>
            <p:ph type="body" sz="quarter" idx="32" hasCustomPrompt="1"/>
          </p:nvPr>
        </p:nvSpPr>
        <p:spPr>
          <a:xfrm>
            <a:off x="8778741"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19" name="Text Placeholder 6">
            <a:extLst>
              <a:ext uri="{FF2B5EF4-FFF2-40B4-BE49-F238E27FC236}">
                <a16:creationId xmlns:a16="http://schemas.microsoft.com/office/drawing/2014/main" id="{13AFE10E-4F01-AC67-2424-A915D326AD64}"/>
              </a:ext>
            </a:extLst>
          </p:cNvPr>
          <p:cNvSpPr>
            <a:spLocks noGrp="1"/>
          </p:cNvSpPr>
          <p:nvPr>
            <p:ph type="body" sz="quarter" idx="35" hasCustomPrompt="1"/>
          </p:nvPr>
        </p:nvSpPr>
        <p:spPr>
          <a:xfrm>
            <a:off x="570499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1" name="Text Placeholder 14">
            <a:extLst>
              <a:ext uri="{FF2B5EF4-FFF2-40B4-BE49-F238E27FC236}">
                <a16:creationId xmlns:a16="http://schemas.microsoft.com/office/drawing/2014/main" id="{45E7690B-DD1C-2818-D426-0460446D6FDC}"/>
              </a:ext>
            </a:extLst>
          </p:cNvPr>
          <p:cNvSpPr>
            <a:spLocks noGrp="1"/>
          </p:cNvSpPr>
          <p:nvPr>
            <p:ph type="body" sz="quarter" idx="36" hasCustomPrompt="1"/>
          </p:nvPr>
        </p:nvSpPr>
        <p:spPr>
          <a:xfrm>
            <a:off x="570499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2" name="Text Placeholder 6">
            <a:extLst>
              <a:ext uri="{FF2B5EF4-FFF2-40B4-BE49-F238E27FC236}">
                <a16:creationId xmlns:a16="http://schemas.microsoft.com/office/drawing/2014/main" id="{9126DD50-619D-8AE6-A7CB-335A889E49E6}"/>
              </a:ext>
            </a:extLst>
          </p:cNvPr>
          <p:cNvSpPr>
            <a:spLocks noGrp="1"/>
          </p:cNvSpPr>
          <p:nvPr>
            <p:ph type="body" sz="quarter" idx="37" hasCustomPrompt="1"/>
          </p:nvPr>
        </p:nvSpPr>
        <p:spPr>
          <a:xfrm>
            <a:off x="877676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23" name="Text Placeholder 14">
            <a:extLst>
              <a:ext uri="{FF2B5EF4-FFF2-40B4-BE49-F238E27FC236}">
                <a16:creationId xmlns:a16="http://schemas.microsoft.com/office/drawing/2014/main" id="{52867F76-2F6C-A0C7-C354-A3EEEAB8762E}"/>
              </a:ext>
            </a:extLst>
          </p:cNvPr>
          <p:cNvSpPr>
            <a:spLocks noGrp="1"/>
          </p:cNvSpPr>
          <p:nvPr>
            <p:ph type="body" sz="quarter" idx="38" hasCustomPrompt="1"/>
          </p:nvPr>
        </p:nvSpPr>
        <p:spPr>
          <a:xfrm>
            <a:off x="877676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Tree>
    <p:extLst>
      <p:ext uri="{BB962C8B-B14F-4D97-AF65-F5344CB8AC3E}">
        <p14:creationId xmlns:p14="http://schemas.microsoft.com/office/powerpoint/2010/main" val="50760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12/10/2025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5" name="Text Placeholder 24">
            <a:extLst>
              <a:ext uri="{FF2B5EF4-FFF2-40B4-BE49-F238E27FC236}">
                <a16:creationId xmlns:a16="http://schemas.microsoft.com/office/drawing/2014/main" id="{BFC2A16B-BB3E-61E5-1858-7CB04B77B04D}"/>
              </a:ext>
            </a:extLst>
          </p:cNvPr>
          <p:cNvSpPr>
            <a:spLocks noGrp="1"/>
          </p:cNvSpPr>
          <p:nvPr>
            <p:ph type="body" sz="quarter" idx="30"/>
          </p:nvPr>
        </p:nvSpPr>
        <p:spPr>
          <a:xfrm>
            <a:off x="608138" y="2495678"/>
            <a:ext cx="4110460" cy="3448946"/>
          </a:xfrm>
        </p:spPr>
        <p:txBody>
          <a:bodyPr>
            <a:normAutofit/>
          </a:bodyPr>
          <a:lstStyle>
            <a:lvl1pPr marL="0" indent="0" algn="l">
              <a:buNone/>
              <a:defRPr sz="1800"/>
            </a:lvl1pPr>
            <a:lvl2pPr marL="457200" indent="0" algn="r">
              <a:buNone/>
              <a:defRPr sz="1600"/>
            </a:lvl2pPr>
            <a:lvl3pPr marL="914400" indent="0" algn="r">
              <a:buNone/>
              <a:defRPr sz="1400"/>
            </a:lvl3pPr>
            <a:lvl4pPr marL="1371600" indent="0" algn="r">
              <a:buNone/>
              <a:defRPr sz="1200"/>
            </a:lvl4pPr>
            <a:lvl5pPr marL="1828800" indent="0" algn="r">
              <a:buNone/>
              <a:defRPr sz="1200"/>
            </a:lvl5pPr>
          </a:lstStyle>
          <a:p>
            <a:pPr lvl="0"/>
            <a:r>
              <a:rPr lang="en-US"/>
              <a:t>Click to edit Master text styles</a:t>
            </a:r>
          </a:p>
        </p:txBody>
      </p:sp>
      <p:sp>
        <p:nvSpPr>
          <p:cNvPr id="26" name="Content Placeholder 8">
            <a:extLst>
              <a:ext uri="{FF2B5EF4-FFF2-40B4-BE49-F238E27FC236}">
                <a16:creationId xmlns:a16="http://schemas.microsoft.com/office/drawing/2014/main" id="{776E8A64-112B-D8DD-A5C0-A31C0BBBC35B}"/>
              </a:ext>
            </a:extLst>
          </p:cNvPr>
          <p:cNvSpPr>
            <a:spLocks noGrp="1"/>
          </p:cNvSpPr>
          <p:nvPr>
            <p:ph sz="quarter" idx="31" hasCustomPrompt="1"/>
          </p:nvPr>
        </p:nvSpPr>
        <p:spPr>
          <a:xfrm>
            <a:off x="5004485" y="598234"/>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29" name="Text Placeholder 14">
            <a:extLst>
              <a:ext uri="{FF2B5EF4-FFF2-40B4-BE49-F238E27FC236}">
                <a16:creationId xmlns:a16="http://schemas.microsoft.com/office/drawing/2014/main" id="{9D4077A0-2BD0-AA57-4696-43A7AF71D85E}"/>
              </a:ext>
            </a:extLst>
          </p:cNvPr>
          <p:cNvSpPr>
            <a:spLocks noGrp="1"/>
          </p:cNvSpPr>
          <p:nvPr>
            <p:ph type="body" sz="quarter" idx="32" hasCustomPrompt="1"/>
          </p:nvPr>
        </p:nvSpPr>
        <p:spPr>
          <a:xfrm>
            <a:off x="6406157" y="694933"/>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Click the circle and begin typing to add text. Alternatively, you can add other media by clicking on the icons.</a:t>
            </a:r>
          </a:p>
        </p:txBody>
      </p:sp>
      <p:sp>
        <p:nvSpPr>
          <p:cNvPr id="2" name="Title 5">
            <a:extLst>
              <a:ext uri="{FF2B5EF4-FFF2-40B4-BE49-F238E27FC236}">
                <a16:creationId xmlns:a16="http://schemas.microsoft.com/office/drawing/2014/main" id="{99E1E092-B52C-7CBD-DAD4-D168388CF3F1}"/>
              </a:ext>
            </a:extLst>
          </p:cNvPr>
          <p:cNvSpPr>
            <a:spLocks noGrp="1"/>
          </p:cNvSpPr>
          <p:nvPr>
            <p:ph type="title"/>
          </p:nvPr>
        </p:nvSpPr>
        <p:spPr>
          <a:xfrm>
            <a:off x="608138" y="365125"/>
            <a:ext cx="4110460" cy="2130552"/>
          </a:xfrm>
        </p:spPr>
        <p:txBody>
          <a:bodyPr>
            <a:normAutofit/>
          </a:bodyPr>
          <a:lstStyle>
            <a:lvl1pPr algn="l">
              <a:defRPr sz="3600">
                <a:solidFill>
                  <a:schemeClr val="tx2"/>
                </a:solidFill>
              </a:defRPr>
            </a:lvl1pPr>
          </a:lstStyle>
          <a:p>
            <a:r>
              <a:rPr lang="en-US"/>
              <a:t>Click to edit Master title style</a:t>
            </a:r>
          </a:p>
        </p:txBody>
      </p:sp>
      <p:sp>
        <p:nvSpPr>
          <p:cNvPr id="5" name="Content Placeholder 8">
            <a:extLst>
              <a:ext uri="{FF2B5EF4-FFF2-40B4-BE49-F238E27FC236}">
                <a16:creationId xmlns:a16="http://schemas.microsoft.com/office/drawing/2014/main" id="{70FC3DE9-304C-33B8-BFA3-9E1B5B828D24}"/>
              </a:ext>
            </a:extLst>
          </p:cNvPr>
          <p:cNvSpPr>
            <a:spLocks noGrp="1"/>
          </p:cNvSpPr>
          <p:nvPr>
            <p:ph sz="quarter" idx="33" hasCustomPrompt="1"/>
          </p:nvPr>
        </p:nvSpPr>
        <p:spPr>
          <a:xfrm>
            <a:off x="5004485" y="1982189"/>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6" name="Text Placeholder 14">
            <a:extLst>
              <a:ext uri="{FF2B5EF4-FFF2-40B4-BE49-F238E27FC236}">
                <a16:creationId xmlns:a16="http://schemas.microsoft.com/office/drawing/2014/main" id="{946CBC1D-E47F-9F40-1FE2-1ACEB0B6E0D4}"/>
              </a:ext>
            </a:extLst>
          </p:cNvPr>
          <p:cNvSpPr>
            <a:spLocks noGrp="1"/>
          </p:cNvSpPr>
          <p:nvPr>
            <p:ph type="body" sz="quarter" idx="34" hasCustomPrompt="1"/>
          </p:nvPr>
        </p:nvSpPr>
        <p:spPr>
          <a:xfrm>
            <a:off x="6406157" y="2077638"/>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first icon of a picture with a search icon will let you select an image from the internet.</a:t>
            </a:r>
          </a:p>
        </p:txBody>
      </p:sp>
      <p:sp>
        <p:nvSpPr>
          <p:cNvPr id="8" name="Content Placeholder 8">
            <a:extLst>
              <a:ext uri="{FF2B5EF4-FFF2-40B4-BE49-F238E27FC236}">
                <a16:creationId xmlns:a16="http://schemas.microsoft.com/office/drawing/2014/main" id="{1E5BE9F7-06C0-9DD5-3901-369EF86B8122}"/>
              </a:ext>
            </a:extLst>
          </p:cNvPr>
          <p:cNvSpPr>
            <a:spLocks noGrp="1"/>
          </p:cNvSpPr>
          <p:nvPr>
            <p:ph sz="quarter" idx="35" hasCustomPrompt="1"/>
          </p:nvPr>
        </p:nvSpPr>
        <p:spPr>
          <a:xfrm>
            <a:off x="5004485" y="3366145"/>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0" name="Text Placeholder 14">
            <a:extLst>
              <a:ext uri="{FF2B5EF4-FFF2-40B4-BE49-F238E27FC236}">
                <a16:creationId xmlns:a16="http://schemas.microsoft.com/office/drawing/2014/main" id="{A57817D6-E77D-7FDD-34CC-52CCF9ECD3E5}"/>
              </a:ext>
            </a:extLst>
          </p:cNvPr>
          <p:cNvSpPr>
            <a:spLocks noGrp="1"/>
          </p:cNvSpPr>
          <p:nvPr>
            <p:ph type="body" sz="quarter" idx="36" hasCustomPrompt="1"/>
          </p:nvPr>
        </p:nvSpPr>
        <p:spPr>
          <a:xfrm>
            <a:off x="6406157" y="346755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second icon of a picture with a computer in front of it will let you add an image from your computer.</a:t>
            </a:r>
          </a:p>
        </p:txBody>
      </p:sp>
      <p:sp>
        <p:nvSpPr>
          <p:cNvPr id="12" name="Content Placeholder 8">
            <a:extLst>
              <a:ext uri="{FF2B5EF4-FFF2-40B4-BE49-F238E27FC236}">
                <a16:creationId xmlns:a16="http://schemas.microsoft.com/office/drawing/2014/main" id="{B1D4D10A-FAE5-949F-6E01-C2F6DDF1FD22}"/>
              </a:ext>
            </a:extLst>
          </p:cNvPr>
          <p:cNvSpPr>
            <a:spLocks noGrp="1"/>
          </p:cNvSpPr>
          <p:nvPr>
            <p:ph sz="quarter" idx="37" hasCustomPrompt="1"/>
          </p:nvPr>
        </p:nvSpPr>
        <p:spPr>
          <a:xfrm>
            <a:off x="5004485" y="4750101"/>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5" name="Text Placeholder 14">
            <a:extLst>
              <a:ext uri="{FF2B5EF4-FFF2-40B4-BE49-F238E27FC236}">
                <a16:creationId xmlns:a16="http://schemas.microsoft.com/office/drawing/2014/main" id="{FF6BB0A5-E626-3815-C7C7-59E1ABC22284}"/>
              </a:ext>
            </a:extLst>
          </p:cNvPr>
          <p:cNvSpPr>
            <a:spLocks noGrp="1"/>
          </p:cNvSpPr>
          <p:nvPr>
            <p:ph type="body" sz="quarter" idx="38" hasCustomPrompt="1"/>
          </p:nvPr>
        </p:nvSpPr>
        <p:spPr>
          <a:xfrm>
            <a:off x="6406157" y="484680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third icon of a duck and a leaf will add an icon from PowerPoint’s library.</a:t>
            </a:r>
          </a:p>
        </p:txBody>
      </p:sp>
    </p:spTree>
    <p:extLst>
      <p:ext uri="{BB962C8B-B14F-4D97-AF65-F5344CB8AC3E}">
        <p14:creationId xmlns:p14="http://schemas.microsoft.com/office/powerpoint/2010/main" val="3960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ampus Loc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2420E-2810-4073-D19A-7A2AF704437D}"/>
              </a:ext>
              <a:ext uri="{C183D7F6-B498-43B3-948B-1728B52AA6E4}">
                <adec:decorative xmlns:adec="http://schemas.microsoft.com/office/drawing/2017/decorative" val="1"/>
              </a:ext>
            </a:extLst>
          </p:cNvPr>
          <p:cNvSpPr/>
          <p:nvPr/>
        </p:nvSpPr>
        <p:spPr>
          <a:xfrm>
            <a:off x="-1" y="0"/>
            <a:ext cx="4446564" cy="685799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C2F6108-4656-0F75-9FEC-A979150C32FC}"/>
              </a:ext>
            </a:extLst>
          </p:cNvPr>
          <p:cNvSpPr>
            <a:spLocks noGrp="1"/>
          </p:cNvSpPr>
          <p:nvPr>
            <p:ph type="dt" sz="half" idx="10"/>
          </p:nvPr>
        </p:nvSpPr>
        <p:spPr/>
        <p:txBody>
          <a:bodyPr/>
          <a:lstStyle/>
          <a:p>
            <a:fld id="{8A60A3F5-120A-A64C-8514-4F9CB3D10376}" type="datetimeFigureOut">
              <a:rPr lang="en-US" smtClean="0"/>
              <a:pPr/>
              <a:t>12/10/2025</a:t>
            </a:fld>
            <a:endParaRPr lang="en-US"/>
          </a:p>
        </p:txBody>
      </p:sp>
      <p:sp>
        <p:nvSpPr>
          <p:cNvPr id="4" name="Footer Placeholder 3">
            <a:extLst>
              <a:ext uri="{FF2B5EF4-FFF2-40B4-BE49-F238E27FC236}">
                <a16:creationId xmlns:a16="http://schemas.microsoft.com/office/drawing/2014/main" id="{C8C25101-EC9E-6982-1386-627325D6D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0D8C62-EB9A-A16A-5AB4-11DD21B7B8F1}"/>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6" name="Picture 5">
            <a:extLst>
              <a:ext uri="{FF2B5EF4-FFF2-40B4-BE49-F238E27FC236}">
                <a16:creationId xmlns:a16="http://schemas.microsoft.com/office/drawing/2014/main" id="{835C226B-455D-2D3B-B50D-607B1D453C50}"/>
              </a:ext>
            </a:extLst>
          </p:cNvPr>
          <p:cNvPicPr>
            <a:picLocks noChangeAspect="1"/>
          </p:cNvPicPr>
          <p:nvPr/>
        </p:nvPicPr>
        <p:blipFill>
          <a:blip r:embed="rId2"/>
          <a:srcRect/>
          <a:stretch/>
        </p:blipFill>
        <p:spPr>
          <a:xfrm>
            <a:off x="0" y="776741"/>
            <a:ext cx="5460970" cy="5435599"/>
          </a:xfrm>
          <a:prstGeom prst="rect">
            <a:avLst/>
          </a:prstGeom>
        </p:spPr>
      </p:pic>
      <p:sp>
        <p:nvSpPr>
          <p:cNvPr id="8" name="Text Placeholder 7">
            <a:extLst>
              <a:ext uri="{FF2B5EF4-FFF2-40B4-BE49-F238E27FC236}">
                <a16:creationId xmlns:a16="http://schemas.microsoft.com/office/drawing/2014/main" id="{74734072-30A8-044B-748E-3AA928F91044}"/>
              </a:ext>
            </a:extLst>
          </p:cNvPr>
          <p:cNvSpPr>
            <a:spLocks noGrp="1"/>
          </p:cNvSpPr>
          <p:nvPr>
            <p:ph type="body" sz="quarter" idx="13" hasCustomPrompt="1"/>
          </p:nvPr>
        </p:nvSpPr>
        <p:spPr>
          <a:xfrm>
            <a:off x="5323840" y="2636464"/>
            <a:ext cx="6257098" cy="1752788"/>
          </a:xfrm>
        </p:spPr>
        <p:txBody>
          <a:bodyPr>
            <a:normAutofit/>
          </a:bodyPr>
          <a:lstStyle>
            <a:lvl1pPr marL="0" indent="0">
              <a:buNone/>
              <a:defRPr sz="1800"/>
            </a:lvl1pPr>
            <a:lvl5pPr marL="1828800" indent="0">
              <a:buNone/>
              <a:defRPr/>
            </a:lvl5pPr>
          </a:lstStyle>
          <a:p>
            <a:r>
              <a:rPr lang="en-US" dirty="0"/>
              <a:t>We have two vibrant campuses in Texas — one in San Marcos, one in Round Rock — and a variety of ways for you to discover each through in-person or digital experiences. Both our campuses are filled with opportunities to engage in life-changing learning, creative energy, and community spirit. </a:t>
            </a:r>
          </a:p>
        </p:txBody>
      </p:sp>
      <p:sp>
        <p:nvSpPr>
          <p:cNvPr id="15" name="Content Placeholder 14">
            <a:extLst>
              <a:ext uri="{FF2B5EF4-FFF2-40B4-BE49-F238E27FC236}">
                <a16:creationId xmlns:a16="http://schemas.microsoft.com/office/drawing/2014/main" id="{4B5777E2-21B7-81A4-F805-5FC6DC2EA7B4}"/>
              </a:ext>
            </a:extLst>
          </p:cNvPr>
          <p:cNvSpPr>
            <a:spLocks noGrp="1"/>
          </p:cNvSpPr>
          <p:nvPr>
            <p:ph sz="quarter" idx="14" hasCustomPrompt="1"/>
          </p:nvPr>
        </p:nvSpPr>
        <p:spPr>
          <a:xfrm>
            <a:off x="5865424" y="4717159"/>
            <a:ext cx="2419118" cy="852805"/>
          </a:xfrm>
        </p:spPr>
        <p:txBody>
          <a:bodyPr anchor="ctr">
            <a:noAutofit/>
          </a:bodyPr>
          <a:lstStyle>
            <a:lvl1pPr marL="0" indent="0">
              <a:lnSpc>
                <a:spcPct val="100000"/>
              </a:lnSpc>
              <a:spcBef>
                <a:spcPts val="0"/>
              </a:spcBef>
              <a:buNone/>
              <a:defRPr sz="16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San Marcos Campus</a:t>
            </a:r>
          </a:p>
          <a:p>
            <a:pPr lvl="0"/>
            <a:r>
              <a:rPr lang="en-US"/>
              <a:t>601 University Drive</a:t>
            </a:r>
          </a:p>
          <a:p>
            <a:pPr lvl="0"/>
            <a:r>
              <a:rPr lang="en-US"/>
              <a:t>San Marcos, Texas 78666</a:t>
            </a:r>
          </a:p>
        </p:txBody>
      </p:sp>
      <p:sp>
        <p:nvSpPr>
          <p:cNvPr id="16" name="Content Placeholder 14">
            <a:extLst>
              <a:ext uri="{FF2B5EF4-FFF2-40B4-BE49-F238E27FC236}">
                <a16:creationId xmlns:a16="http://schemas.microsoft.com/office/drawing/2014/main" id="{4DBBC4B6-7A8A-E08B-43CF-13A71C009AFF}"/>
              </a:ext>
            </a:extLst>
          </p:cNvPr>
          <p:cNvSpPr>
            <a:spLocks noGrp="1"/>
          </p:cNvSpPr>
          <p:nvPr>
            <p:ph sz="quarter" idx="15" hasCustomPrompt="1"/>
          </p:nvPr>
        </p:nvSpPr>
        <p:spPr>
          <a:xfrm>
            <a:off x="9161819" y="4717159"/>
            <a:ext cx="2419118" cy="852805"/>
          </a:xfrm>
        </p:spPr>
        <p:txBody>
          <a:bodyPr anchor="ctr">
            <a:noAutofit/>
          </a:bodyPr>
          <a:lstStyle>
            <a:lvl1pPr marL="0" indent="0">
              <a:lnSpc>
                <a:spcPct val="100000"/>
              </a:lnSpc>
              <a:spcBef>
                <a:spcPts val="0"/>
              </a:spcBef>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Round Rock Campus</a:t>
            </a:r>
          </a:p>
          <a:p>
            <a:pPr lvl="0"/>
            <a:r>
              <a:rPr lang="en-US"/>
              <a:t>1555 University Blvd.</a:t>
            </a:r>
          </a:p>
          <a:p>
            <a:pPr lvl="0"/>
            <a:r>
              <a:rPr lang="en-US"/>
              <a:t>Round Rock, Texas 78665</a:t>
            </a:r>
          </a:p>
        </p:txBody>
      </p:sp>
      <p:sp>
        <p:nvSpPr>
          <p:cNvPr id="18" name="Content Placeholder 17">
            <a:extLst>
              <a:ext uri="{FF2B5EF4-FFF2-40B4-BE49-F238E27FC236}">
                <a16:creationId xmlns:a16="http://schemas.microsoft.com/office/drawing/2014/main" id="{B71807FD-9E90-7DEA-88D5-E4FDD1BC4221}"/>
              </a:ext>
              <a:ext uri="{C183D7F6-B498-43B3-948B-1728B52AA6E4}">
                <adec:decorative xmlns:adec="http://schemas.microsoft.com/office/drawing/2017/decorative" val="1"/>
              </a:ext>
            </a:extLst>
          </p:cNvPr>
          <p:cNvSpPr>
            <a:spLocks noGrp="1"/>
          </p:cNvSpPr>
          <p:nvPr>
            <p:ph sz="quarter" idx="16" hasCustomPrompt="1"/>
          </p:nvPr>
        </p:nvSpPr>
        <p:spPr>
          <a:xfrm rot="8100000">
            <a:off x="5339334" y="4818095"/>
            <a:ext cx="487362" cy="487363"/>
          </a:xfrm>
          <a:prstGeom prst="teardrop">
            <a:avLst/>
          </a:prstGeom>
          <a:solidFill>
            <a:schemeClr val="tx2"/>
          </a:solidFill>
        </p:spPr>
        <p:txBody>
          <a:bodyPr>
            <a:noAutofit/>
          </a:bodyPr>
          <a:lstStyle>
            <a:lvl1pPr marL="0" indent="0">
              <a:buNone/>
              <a:defRPr sz="2000"/>
            </a:lvl1pPr>
          </a:lstStyle>
          <a:p>
            <a:pPr lvl="0"/>
            <a:r>
              <a:rPr lang="en-US"/>
              <a:t> </a:t>
            </a:r>
          </a:p>
        </p:txBody>
      </p:sp>
      <p:sp>
        <p:nvSpPr>
          <p:cNvPr id="19" name="Content Placeholder 17">
            <a:extLst>
              <a:ext uri="{FF2B5EF4-FFF2-40B4-BE49-F238E27FC236}">
                <a16:creationId xmlns:a16="http://schemas.microsoft.com/office/drawing/2014/main" id="{245F8FA9-F527-15E5-7F0A-5756954A4CF4}"/>
              </a:ext>
              <a:ext uri="{C183D7F6-B498-43B3-948B-1728B52AA6E4}">
                <adec:decorative xmlns:adec="http://schemas.microsoft.com/office/drawing/2017/decorative" val="1"/>
              </a:ext>
            </a:extLst>
          </p:cNvPr>
          <p:cNvSpPr>
            <a:spLocks noGrp="1"/>
          </p:cNvSpPr>
          <p:nvPr>
            <p:ph sz="quarter" idx="17" hasCustomPrompt="1"/>
          </p:nvPr>
        </p:nvSpPr>
        <p:spPr>
          <a:xfrm rot="8100000">
            <a:off x="8658270" y="4818095"/>
            <a:ext cx="487362" cy="487363"/>
          </a:xfrm>
          <a:prstGeom prst="teardrop">
            <a:avLst/>
          </a:prstGeom>
          <a:solidFill>
            <a:schemeClr val="accent2"/>
          </a:solidFill>
        </p:spPr>
        <p:txBody>
          <a:bodyPr>
            <a:noAutofit/>
          </a:bodyPr>
          <a:lstStyle>
            <a:lvl1pPr marL="0" indent="0">
              <a:buNone/>
              <a:defRPr sz="2000"/>
            </a:lvl1pPr>
          </a:lstStyle>
          <a:p>
            <a:pPr lvl="0"/>
            <a:r>
              <a:rPr lang="en-US"/>
              <a:t> </a:t>
            </a:r>
          </a:p>
        </p:txBody>
      </p:sp>
      <p:sp>
        <p:nvSpPr>
          <p:cNvPr id="2" name="Title 1">
            <a:extLst>
              <a:ext uri="{FF2B5EF4-FFF2-40B4-BE49-F238E27FC236}">
                <a16:creationId xmlns:a16="http://schemas.microsoft.com/office/drawing/2014/main" id="{095F04EF-44E5-EE75-0E99-0D74C6B23661}"/>
              </a:ext>
            </a:extLst>
          </p:cNvPr>
          <p:cNvSpPr>
            <a:spLocks noGrp="1"/>
          </p:cNvSpPr>
          <p:nvPr>
            <p:ph type="title"/>
          </p:nvPr>
        </p:nvSpPr>
        <p:spPr>
          <a:xfrm>
            <a:off x="5323840" y="365124"/>
            <a:ext cx="6257097" cy="2130552"/>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33925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Round Rock">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AC7BEF-9F6A-BAD7-8D67-FF28F50BE1CC}"/>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A52739-9823-BA64-6141-7B902BFA9BBE}"/>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15" name="Group 14">
            <a:extLst>
              <a:ext uri="{FF2B5EF4-FFF2-40B4-BE49-F238E27FC236}">
                <a16:creationId xmlns:a16="http://schemas.microsoft.com/office/drawing/2014/main" id="{3AD4FEBE-FFB3-9D2B-4C01-B33BF9A2AE24}"/>
              </a:ext>
            </a:extLst>
          </p:cNvPr>
          <p:cNvGrpSpPr/>
          <p:nvPr userDrawn="1"/>
        </p:nvGrpSpPr>
        <p:grpSpPr>
          <a:xfrm>
            <a:off x="288099" y="452424"/>
            <a:ext cx="2743200" cy="985894"/>
            <a:chOff x="288099" y="452424"/>
            <a:chExt cx="2743200" cy="985894"/>
          </a:xfrm>
        </p:grpSpPr>
        <p:pic>
          <p:nvPicPr>
            <p:cNvPr id="5" name="Picture 4">
              <a:extLst>
                <a:ext uri="{FF2B5EF4-FFF2-40B4-BE49-F238E27FC236}">
                  <a16:creationId xmlns:a16="http://schemas.microsoft.com/office/drawing/2014/main" id="{07643897-13BA-D4C3-C58E-FE25BCDD258A}"/>
                </a:ext>
              </a:extLst>
            </p:cNvPr>
            <p:cNvPicPr>
              <a:picLocks noChangeAspect="1"/>
            </p:cNvPicPr>
            <p:nvPr/>
          </p:nvPicPr>
          <p:blipFill>
            <a:blip r:embed="rId3"/>
            <a:srcRect/>
            <a:stretch/>
          </p:blipFill>
          <p:spPr>
            <a:xfrm>
              <a:off x="288099" y="452424"/>
              <a:ext cx="2743200" cy="711200"/>
            </a:xfrm>
            <a:prstGeom prst="rect">
              <a:avLst/>
            </a:prstGeom>
          </p:spPr>
        </p:pic>
        <p:pic>
          <p:nvPicPr>
            <p:cNvPr id="6" name="Picture 5" descr="Member the Texas State University System">
              <a:extLst>
                <a:ext uri="{FF2B5EF4-FFF2-40B4-BE49-F238E27FC236}">
                  <a16:creationId xmlns:a16="http://schemas.microsoft.com/office/drawing/2014/main" id="{FAE210B5-B2A5-D427-5003-BC96C9C25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88" y="1289511"/>
              <a:ext cx="2391543" cy="148807"/>
            </a:xfrm>
            <a:prstGeom prst="rect">
              <a:avLst/>
            </a:prstGeom>
          </p:spPr>
        </p:pic>
      </p:grpSp>
      <p:sp>
        <p:nvSpPr>
          <p:cNvPr id="8" name="Picture Placeholder 8">
            <a:extLst>
              <a:ext uri="{FF2B5EF4-FFF2-40B4-BE49-F238E27FC236}">
                <a16:creationId xmlns:a16="http://schemas.microsoft.com/office/drawing/2014/main" id="{54B1C2B2-EEAB-7D3D-6A65-4A90FB4A6CBC}"/>
              </a:ext>
            </a:extLst>
          </p:cNvPr>
          <p:cNvSpPr>
            <a:spLocks noGrp="1"/>
          </p:cNvSpPr>
          <p:nvPr userDrawn="1">
            <p:ph type="pic" sz="quarter" idx="13" hasCustomPrompt="1"/>
          </p:nvPr>
        </p:nvSpPr>
        <p:spPr>
          <a:xfrm>
            <a:off x="6897810" y="352803"/>
            <a:ext cx="5294190"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9" name="Date Placeholder 8">
            <a:extLst>
              <a:ext uri="{FF2B5EF4-FFF2-40B4-BE49-F238E27FC236}">
                <a16:creationId xmlns:a16="http://schemas.microsoft.com/office/drawing/2014/main" id="{42F367F5-BF14-328E-6ECE-9A15FA161D0E}"/>
              </a:ext>
            </a:extLst>
          </p:cNvPr>
          <p:cNvSpPr>
            <a:spLocks noGrp="1"/>
          </p:cNvSpPr>
          <p:nvPr userDrawn="1">
            <p:ph type="dt" sz="half" idx="14"/>
          </p:nvPr>
        </p:nvSpPr>
        <p:spPr>
          <a:xfrm>
            <a:off x="608138" y="6501554"/>
            <a:ext cx="2734502" cy="365125"/>
          </a:xfrm>
        </p:spPr>
        <p:txBody>
          <a:bodyPr/>
          <a:lstStyle/>
          <a:p>
            <a:fld id="{8A60A3F5-120A-A64C-8514-4F9CB3D10376}" type="datetimeFigureOut">
              <a:rPr lang="en-US" smtClean="0"/>
              <a:pPr/>
              <a:t>12/10/2025</a:t>
            </a:fld>
            <a:endParaRPr lang="en-US"/>
          </a:p>
        </p:txBody>
      </p:sp>
      <p:sp>
        <p:nvSpPr>
          <p:cNvPr id="10" name="Footer Placeholder 9">
            <a:extLst>
              <a:ext uri="{FF2B5EF4-FFF2-40B4-BE49-F238E27FC236}">
                <a16:creationId xmlns:a16="http://schemas.microsoft.com/office/drawing/2014/main" id="{B32A1D37-F382-E28D-AE70-8E4DD87D98E6}"/>
              </a:ext>
            </a:extLst>
          </p:cNvPr>
          <p:cNvSpPr>
            <a:spLocks noGrp="1"/>
          </p:cNvSpPr>
          <p:nvPr userDrawn="1">
            <p:ph type="ftr" sz="quarter" idx="15"/>
          </p:nvPr>
        </p:nvSpPr>
        <p:spPr>
          <a:xfrm>
            <a:off x="3499494" y="6501555"/>
            <a:ext cx="8081444" cy="365125"/>
          </a:xfrm>
        </p:spPr>
        <p:txBody>
          <a:bodyPr/>
          <a:lstStyle/>
          <a:p>
            <a:endParaRPr lang="en-US"/>
          </a:p>
        </p:txBody>
      </p:sp>
      <p:sp>
        <p:nvSpPr>
          <p:cNvPr id="12" name="Slide Number Placeholder 11">
            <a:extLst>
              <a:ext uri="{FF2B5EF4-FFF2-40B4-BE49-F238E27FC236}">
                <a16:creationId xmlns:a16="http://schemas.microsoft.com/office/drawing/2014/main" id="{9E036E75-B49B-1E46-42DB-8A775A86DA85}"/>
              </a:ext>
            </a:extLst>
          </p:cNvPr>
          <p:cNvSpPr>
            <a:spLocks noGrp="1"/>
          </p:cNvSpPr>
          <p:nvPr userDrawn="1">
            <p:ph type="sldNum" sz="quarter" idx="16"/>
          </p:nvPr>
        </p:nvSpPr>
        <p:spPr>
          <a:xfrm>
            <a:off x="11737792" y="6501554"/>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582F86F1-370A-4009-2733-A19B0ED6780F}"/>
              </a:ext>
              <a:ext uri="{C183D7F6-B498-43B3-948B-1728B52AA6E4}">
                <adec:decorative xmlns:adec="http://schemas.microsoft.com/office/drawing/2017/decorative" val="1"/>
              </a:ext>
            </a:extLst>
          </p:cNvPr>
          <p:cNvPicPr>
            <a:picLocks/>
          </p:cNvPicPr>
          <p:nvPr userDrawn="1"/>
        </p:nvPicPr>
        <p:blipFill>
          <a:blip r:embed="rId5"/>
          <a:stretch/>
        </p:blipFill>
        <p:spPr>
          <a:xfrm flipH="1">
            <a:off x="0" y="1740098"/>
            <a:ext cx="6885432" cy="182880"/>
          </a:xfrm>
          <a:prstGeom prst="rect">
            <a:avLst/>
          </a:prstGeom>
        </p:spPr>
      </p:pic>
    </p:spTree>
    <p:extLst>
      <p:ext uri="{BB962C8B-B14F-4D97-AF65-F5344CB8AC3E}">
        <p14:creationId xmlns:p14="http://schemas.microsoft.com/office/powerpoint/2010/main" val="17540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1D6F0-CDC4-F7FF-C374-27DD1536361F}"/>
              </a:ext>
            </a:extLst>
          </p:cNvPr>
          <p:cNvSpPr/>
          <p:nvPr userDrawn="1"/>
        </p:nvSpPr>
        <p:spPr>
          <a:xfrm>
            <a:off x="1524" y="124743"/>
            <a:ext cx="12188952" cy="9144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2540000" y="365124"/>
            <a:ext cx="9040938" cy="4878010"/>
          </a:xfrm>
        </p:spPr>
        <p:txBody>
          <a:bodyPr>
            <a:normAutofit/>
          </a:bodyPr>
          <a:lstStyle>
            <a:lvl1pPr marL="9525" indent="-9525">
              <a:tabLst/>
              <a:defRPr sz="7200">
                <a:solidFill>
                  <a:schemeClr val="tx2"/>
                </a:solidFill>
              </a:defRPr>
            </a:lvl1pPr>
          </a:lstStyle>
          <a:p>
            <a:r>
              <a:rPr lang="en-US"/>
              <a:t>“Big Quote”</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3499494" y="5243134"/>
            <a:ext cx="8081319" cy="731520"/>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 Quote Attribution</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p>
            <a:fld id="{8A60A3F5-120A-A64C-8514-4F9CB3D10376}" type="datetimeFigureOut">
              <a:rPr lang="en-US" smtClean="0"/>
              <a:pPr/>
              <a:t>12/10/2025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394E85DC-DBE5-E58F-F932-981773177768}"/>
              </a:ext>
              <a:ext uri="{C183D7F6-B498-43B3-948B-1728B52AA6E4}">
                <adec:decorative xmlns:adec="http://schemas.microsoft.com/office/drawing/2017/decorative" val="1"/>
              </a:ext>
            </a:extLst>
          </p:cNvPr>
          <p:cNvPicPr>
            <a:picLocks noChangeAspect="1"/>
          </p:cNvPicPr>
          <p:nvPr userDrawn="1"/>
        </p:nvPicPr>
        <p:blipFill>
          <a:blip r:embed="rId2"/>
          <a:srcRect t="10486" b="10486"/>
          <a:stretch/>
        </p:blipFill>
        <p:spPr>
          <a:xfrm>
            <a:off x="0" y="0"/>
            <a:ext cx="12192000" cy="125457"/>
          </a:xfrm>
          <a:prstGeom prst="rect">
            <a:avLst/>
          </a:prstGeom>
          <a:ln>
            <a:noFill/>
          </a:ln>
        </p:spPr>
      </p:pic>
    </p:spTree>
    <p:extLst>
      <p:ext uri="{BB962C8B-B14F-4D97-AF65-F5344CB8AC3E}">
        <p14:creationId xmlns:p14="http://schemas.microsoft.com/office/powerpoint/2010/main" val="1915886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 - Single">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C8A60102-E0C3-2CAF-DD93-6F80DD998D16}"/>
              </a:ext>
            </a:extLst>
          </p:cNvPr>
          <p:cNvSpPr>
            <a:spLocks noGrp="1"/>
          </p:cNvSpPr>
          <p:nvPr>
            <p:ph type="pic" sz="quarter" idx="18" hasCustomPrompt="1"/>
          </p:nvPr>
        </p:nvSpPr>
        <p:spPr>
          <a:xfrm>
            <a:off x="609600" y="1966205"/>
            <a:ext cx="2930534" cy="2925590"/>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3" name="Date Placeholder 2">
            <a:extLst>
              <a:ext uri="{FF2B5EF4-FFF2-40B4-BE49-F238E27FC236}">
                <a16:creationId xmlns:a16="http://schemas.microsoft.com/office/drawing/2014/main" id="{4FD90CC9-350C-84B2-A08C-2020302FF0DB}"/>
              </a:ext>
            </a:extLst>
          </p:cNvPr>
          <p:cNvSpPr>
            <a:spLocks noGrp="1"/>
          </p:cNvSpPr>
          <p:nvPr>
            <p:ph type="dt" sz="half" idx="10"/>
          </p:nvPr>
        </p:nvSpPr>
        <p:spPr/>
        <p:txBody>
          <a:bodyPr/>
          <a:lstStyle/>
          <a:p>
            <a:fld id="{8A60A3F5-120A-A64C-8514-4F9CB3D10376}" type="datetimeFigureOut">
              <a:rPr lang="en-US" smtClean="0"/>
              <a:pPr/>
              <a:t>12/10/2025</a:t>
            </a:fld>
            <a:endParaRPr lang="en-US"/>
          </a:p>
        </p:txBody>
      </p:sp>
      <p:sp>
        <p:nvSpPr>
          <p:cNvPr id="4" name="Footer Placeholder 3">
            <a:extLst>
              <a:ext uri="{FF2B5EF4-FFF2-40B4-BE49-F238E27FC236}">
                <a16:creationId xmlns:a16="http://schemas.microsoft.com/office/drawing/2014/main" id="{66F21260-C2F4-2B08-87FA-87B177A18E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4FA84-76C0-7663-05F3-EF3F24CF8F9B}"/>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7" name="Text Placeholder 14">
            <a:extLst>
              <a:ext uri="{FF2B5EF4-FFF2-40B4-BE49-F238E27FC236}">
                <a16:creationId xmlns:a16="http://schemas.microsoft.com/office/drawing/2014/main" id="{7FA30A96-9126-F34E-5619-3746E24564EE}"/>
              </a:ext>
            </a:extLst>
          </p:cNvPr>
          <p:cNvSpPr>
            <a:spLocks noGrp="1"/>
          </p:cNvSpPr>
          <p:nvPr>
            <p:ph type="body" sz="quarter" idx="19"/>
          </p:nvPr>
        </p:nvSpPr>
        <p:spPr>
          <a:xfrm>
            <a:off x="3779520" y="4033520"/>
            <a:ext cx="7801418" cy="858275"/>
          </a:xfrm>
        </p:spPr>
        <p:txBody>
          <a:bodyPr lIns="91440" rIns="91440">
            <a:normAutofit/>
          </a:bodyPr>
          <a:lstStyle>
            <a:lvl1pPr marL="0" indent="0" algn="l">
              <a:buNone/>
              <a:defRPr sz="1800">
                <a:solidFill>
                  <a:schemeClr val="tx2"/>
                </a:solidFill>
              </a:defRPr>
            </a:lvl1pPr>
          </a:lstStyle>
          <a:p>
            <a:pPr lvl="0"/>
            <a:r>
              <a:rPr lang="en-US"/>
              <a:t>Click to edit Master text styles</a:t>
            </a:r>
          </a:p>
        </p:txBody>
      </p:sp>
      <p:sp>
        <p:nvSpPr>
          <p:cNvPr id="8" name="Title 7">
            <a:extLst>
              <a:ext uri="{FF2B5EF4-FFF2-40B4-BE49-F238E27FC236}">
                <a16:creationId xmlns:a16="http://schemas.microsoft.com/office/drawing/2014/main" id="{00792357-BD60-0E76-D69A-707F22148C9B}"/>
              </a:ext>
            </a:extLst>
          </p:cNvPr>
          <p:cNvSpPr>
            <a:spLocks noGrp="1"/>
          </p:cNvSpPr>
          <p:nvPr>
            <p:ph type="title"/>
          </p:nvPr>
        </p:nvSpPr>
        <p:spPr>
          <a:xfrm>
            <a:off x="3779520" y="365125"/>
            <a:ext cx="7801418" cy="3587115"/>
          </a:xfrm>
        </p:spPr>
        <p:txBody>
          <a:bodyPr/>
          <a:lstStyle/>
          <a:p>
            <a:r>
              <a:rPr lang="en-US"/>
              <a:t>Click to edit Master title style</a:t>
            </a:r>
          </a:p>
        </p:txBody>
      </p:sp>
    </p:spTree>
    <p:extLst>
      <p:ext uri="{BB962C8B-B14F-4D97-AF65-F5344CB8AC3E}">
        <p14:creationId xmlns:p14="http://schemas.microsoft.com/office/powerpoint/2010/main" val="1008797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 - Small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92756" y="1925871"/>
            <a:ext cx="1550300" cy="150312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270192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2701925"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 name="Title 6">
            <a:extLst>
              <a:ext uri="{FF2B5EF4-FFF2-40B4-BE49-F238E27FC236}">
                <a16:creationId xmlns:a16="http://schemas.microsoft.com/office/drawing/2014/main" id="{AF1AF096-8694-2FF9-6AF4-4A116C5C1628}"/>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D627D8A6-7B04-B85E-A128-28D84515D4C4}"/>
              </a:ext>
            </a:extLst>
          </p:cNvPr>
          <p:cNvSpPr>
            <a:spLocks noGrp="1"/>
          </p:cNvSpPr>
          <p:nvPr>
            <p:ph type="pic" sz="quarter" idx="21" hasCustomPrompt="1"/>
          </p:nvPr>
        </p:nvSpPr>
        <p:spPr>
          <a:xfrm>
            <a:off x="6410962" y="1925871"/>
            <a:ext cx="1550300" cy="150312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19" name="Text Placeholder 7">
            <a:extLst>
              <a:ext uri="{FF2B5EF4-FFF2-40B4-BE49-F238E27FC236}">
                <a16:creationId xmlns:a16="http://schemas.microsoft.com/office/drawing/2014/main" id="{74CB46F3-5472-B0A3-6A0A-5ED604801BFC}"/>
              </a:ext>
            </a:extLst>
          </p:cNvPr>
          <p:cNvSpPr>
            <a:spLocks noGrp="1"/>
          </p:cNvSpPr>
          <p:nvPr>
            <p:ph type="body" sz="quarter" idx="22" hasCustomPrompt="1"/>
          </p:nvPr>
        </p:nvSpPr>
        <p:spPr>
          <a:xfrm>
            <a:off x="811418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0" name="Text Placeholder 7">
            <a:extLst>
              <a:ext uri="{FF2B5EF4-FFF2-40B4-BE49-F238E27FC236}">
                <a16:creationId xmlns:a16="http://schemas.microsoft.com/office/drawing/2014/main" id="{E5B1B96F-E065-523C-352D-55E4CF7D46DF}"/>
              </a:ext>
            </a:extLst>
          </p:cNvPr>
          <p:cNvSpPr>
            <a:spLocks noGrp="1"/>
          </p:cNvSpPr>
          <p:nvPr>
            <p:ph type="body" sz="quarter" idx="23" hasCustomPrompt="1"/>
          </p:nvPr>
        </p:nvSpPr>
        <p:spPr>
          <a:xfrm>
            <a:off x="8109388"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1" name="Picture Placeholder 15">
            <a:extLst>
              <a:ext uri="{FF2B5EF4-FFF2-40B4-BE49-F238E27FC236}">
                <a16:creationId xmlns:a16="http://schemas.microsoft.com/office/drawing/2014/main" id="{7DC03777-7704-D178-37DC-3582A872D339}"/>
              </a:ext>
            </a:extLst>
          </p:cNvPr>
          <p:cNvSpPr>
            <a:spLocks noGrp="1"/>
          </p:cNvSpPr>
          <p:nvPr>
            <p:ph type="pic" sz="quarter" idx="24" hasCustomPrompt="1"/>
          </p:nvPr>
        </p:nvSpPr>
        <p:spPr>
          <a:xfrm>
            <a:off x="998703" y="4038876"/>
            <a:ext cx="1550300" cy="1503129"/>
          </a:xfrm>
          <a:prstGeom prst="ellipse">
            <a:avLst/>
          </a:prstGeom>
          <a:blipFill>
            <a:blip r:embed="rId4"/>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2" name="Text Placeholder 7">
            <a:extLst>
              <a:ext uri="{FF2B5EF4-FFF2-40B4-BE49-F238E27FC236}">
                <a16:creationId xmlns:a16="http://schemas.microsoft.com/office/drawing/2014/main" id="{D395548C-27A6-47D9-8AED-C6BDE863835C}"/>
              </a:ext>
            </a:extLst>
          </p:cNvPr>
          <p:cNvSpPr>
            <a:spLocks noGrp="1"/>
          </p:cNvSpPr>
          <p:nvPr>
            <p:ph type="body" sz="quarter" idx="25" hasCustomPrompt="1"/>
          </p:nvPr>
        </p:nvSpPr>
        <p:spPr>
          <a:xfrm>
            <a:off x="2701925"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3" name="Text Placeholder 7">
            <a:extLst>
              <a:ext uri="{FF2B5EF4-FFF2-40B4-BE49-F238E27FC236}">
                <a16:creationId xmlns:a16="http://schemas.microsoft.com/office/drawing/2014/main" id="{A949499E-6A82-B840-BD12-3C9DCE4C4387}"/>
              </a:ext>
            </a:extLst>
          </p:cNvPr>
          <p:cNvSpPr>
            <a:spLocks noGrp="1"/>
          </p:cNvSpPr>
          <p:nvPr>
            <p:ph type="body" sz="quarter" idx="26" hasCustomPrompt="1"/>
          </p:nvPr>
        </p:nvSpPr>
        <p:spPr>
          <a:xfrm>
            <a:off x="2701924"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4" name="Picture Placeholder 15">
            <a:extLst>
              <a:ext uri="{FF2B5EF4-FFF2-40B4-BE49-F238E27FC236}">
                <a16:creationId xmlns:a16="http://schemas.microsoft.com/office/drawing/2014/main" id="{4383F6E8-8C37-2336-DF18-48E62D725189}"/>
              </a:ext>
            </a:extLst>
          </p:cNvPr>
          <p:cNvSpPr>
            <a:spLocks noGrp="1"/>
          </p:cNvSpPr>
          <p:nvPr>
            <p:ph type="pic" sz="quarter" idx="27" hasCustomPrompt="1"/>
          </p:nvPr>
        </p:nvSpPr>
        <p:spPr>
          <a:xfrm>
            <a:off x="6410962" y="4038876"/>
            <a:ext cx="1550300" cy="1503129"/>
          </a:xfrm>
          <a:prstGeom prst="ellipse">
            <a:avLst/>
          </a:prstGeom>
          <a:blipFill>
            <a:blip r:embed="rId5"/>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5" name="Text Placeholder 7">
            <a:extLst>
              <a:ext uri="{FF2B5EF4-FFF2-40B4-BE49-F238E27FC236}">
                <a16:creationId xmlns:a16="http://schemas.microsoft.com/office/drawing/2014/main" id="{4881F187-B4FF-43C2-5175-889A399B4D5D}"/>
              </a:ext>
            </a:extLst>
          </p:cNvPr>
          <p:cNvSpPr>
            <a:spLocks noGrp="1"/>
          </p:cNvSpPr>
          <p:nvPr>
            <p:ph type="body" sz="quarter" idx="28" hasCustomPrompt="1"/>
          </p:nvPr>
        </p:nvSpPr>
        <p:spPr>
          <a:xfrm>
            <a:off x="8114184"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6" name="Text Placeholder 7">
            <a:extLst>
              <a:ext uri="{FF2B5EF4-FFF2-40B4-BE49-F238E27FC236}">
                <a16:creationId xmlns:a16="http://schemas.microsoft.com/office/drawing/2014/main" id="{CF60C375-26A2-2324-242A-47183AE31DA6}"/>
              </a:ext>
            </a:extLst>
          </p:cNvPr>
          <p:cNvSpPr>
            <a:spLocks noGrp="1"/>
          </p:cNvSpPr>
          <p:nvPr>
            <p:ph type="body" sz="quarter" idx="29" hasCustomPrompt="1"/>
          </p:nvPr>
        </p:nvSpPr>
        <p:spPr>
          <a:xfrm>
            <a:off x="8114183"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7" name="Date Placeholder 26">
            <a:extLst>
              <a:ext uri="{FF2B5EF4-FFF2-40B4-BE49-F238E27FC236}">
                <a16:creationId xmlns:a16="http://schemas.microsoft.com/office/drawing/2014/main" id="{E378FE8F-B75D-C1B9-3A83-4697F18FAF43}"/>
              </a:ext>
            </a:extLst>
          </p:cNvPr>
          <p:cNvSpPr>
            <a:spLocks noGrp="1"/>
          </p:cNvSpPr>
          <p:nvPr>
            <p:ph type="dt" sz="half" idx="30"/>
          </p:nvPr>
        </p:nvSpPr>
        <p:spPr/>
        <p:txBody>
          <a:bodyPr/>
          <a:lstStyle/>
          <a:p>
            <a:fld id="{8A60A3F5-120A-A64C-8514-4F9CB3D10376}" type="datetimeFigureOut">
              <a:rPr lang="en-US" smtClean="0"/>
              <a:pPr/>
              <a:t>12/10/2025</a:t>
            </a:fld>
            <a:endParaRPr lang="en-US"/>
          </a:p>
        </p:txBody>
      </p:sp>
      <p:sp>
        <p:nvSpPr>
          <p:cNvPr id="28" name="Footer Placeholder 27">
            <a:extLst>
              <a:ext uri="{FF2B5EF4-FFF2-40B4-BE49-F238E27FC236}">
                <a16:creationId xmlns:a16="http://schemas.microsoft.com/office/drawing/2014/main" id="{E7ECF536-05DB-561F-40E6-C7E00AD182B6}"/>
              </a:ext>
            </a:extLst>
          </p:cNvPr>
          <p:cNvSpPr>
            <a:spLocks noGrp="1"/>
          </p:cNvSpPr>
          <p:nvPr>
            <p:ph type="ftr" sz="quarter" idx="31"/>
          </p:nvPr>
        </p:nvSpPr>
        <p:spPr/>
        <p:txBody>
          <a:bodyPr/>
          <a:lstStyle/>
          <a:p>
            <a:endParaRPr lang="en-US"/>
          </a:p>
        </p:txBody>
      </p:sp>
      <p:sp>
        <p:nvSpPr>
          <p:cNvPr id="29" name="Slide Number Placeholder 28">
            <a:extLst>
              <a:ext uri="{FF2B5EF4-FFF2-40B4-BE49-F238E27FC236}">
                <a16:creationId xmlns:a16="http://schemas.microsoft.com/office/drawing/2014/main" id="{57563909-4C31-3487-7E06-17E39D3FE010}"/>
              </a:ext>
            </a:extLst>
          </p:cNvPr>
          <p:cNvSpPr>
            <a:spLocks noGrp="1"/>
          </p:cNvSpPr>
          <p:nvPr>
            <p:ph type="sldNum" sz="quarter" idx="3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480899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 - Large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563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66929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66929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0" name="Date Placeholder 9">
            <a:extLst>
              <a:ext uri="{FF2B5EF4-FFF2-40B4-BE49-F238E27FC236}">
                <a16:creationId xmlns:a16="http://schemas.microsoft.com/office/drawing/2014/main" id="{C63DAE3C-8C04-E590-C566-50FED320BBE5}"/>
              </a:ext>
            </a:extLst>
          </p:cNvPr>
          <p:cNvSpPr>
            <a:spLocks noGrp="1"/>
          </p:cNvSpPr>
          <p:nvPr>
            <p:ph type="dt" sz="half" idx="45"/>
          </p:nvPr>
        </p:nvSpPr>
        <p:spPr/>
        <p:txBody>
          <a:bodyPr/>
          <a:lstStyle/>
          <a:p>
            <a:fld id="{8A60A3F5-120A-A64C-8514-4F9CB3D10376}" type="datetimeFigureOut">
              <a:rPr lang="en-US" smtClean="0"/>
              <a:pPr/>
              <a:t>12/10/2025</a:t>
            </a:fld>
            <a:endParaRPr lang="en-US"/>
          </a:p>
        </p:txBody>
      </p:sp>
      <p:sp>
        <p:nvSpPr>
          <p:cNvPr id="11" name="Footer Placeholder 10">
            <a:extLst>
              <a:ext uri="{FF2B5EF4-FFF2-40B4-BE49-F238E27FC236}">
                <a16:creationId xmlns:a16="http://schemas.microsoft.com/office/drawing/2014/main" id="{6DDFF0B5-D313-01EB-95D7-1867B11C12F7}"/>
              </a:ext>
            </a:extLst>
          </p:cNvPr>
          <p:cNvSpPr>
            <a:spLocks noGrp="1"/>
          </p:cNvSpPr>
          <p:nvPr>
            <p:ph type="ftr" sz="quarter" idx="46"/>
          </p:nvPr>
        </p:nvSpPr>
        <p:spPr/>
        <p:txBody>
          <a:bodyPr/>
          <a:lstStyle/>
          <a:p>
            <a:endParaRPr lang="en-US"/>
          </a:p>
        </p:txBody>
      </p:sp>
      <p:sp>
        <p:nvSpPr>
          <p:cNvPr id="12" name="Slide Number Placeholder 11">
            <a:extLst>
              <a:ext uri="{FF2B5EF4-FFF2-40B4-BE49-F238E27FC236}">
                <a16:creationId xmlns:a16="http://schemas.microsoft.com/office/drawing/2014/main" id="{50756AA2-62C9-7F57-DA88-BBC0B39FA7A6}"/>
              </a:ext>
            </a:extLst>
          </p:cNvPr>
          <p:cNvSpPr>
            <a:spLocks noGrp="1"/>
          </p:cNvSpPr>
          <p:nvPr>
            <p:ph type="sldNum" sz="quarter" idx="47"/>
          </p:nvPr>
        </p:nvSpPr>
        <p:spPr/>
        <p:txBody>
          <a:bodyPr/>
          <a:lstStyle/>
          <a:p>
            <a:fld id="{8179B124-EE6F-DB4E-A403-682A40579A9A}" type="slidenum">
              <a:rPr lang="en-US" smtClean="0"/>
              <a:pPr/>
              <a:t>‹#›</a:t>
            </a:fld>
            <a:endParaRPr lang="en-US"/>
          </a:p>
        </p:txBody>
      </p:sp>
      <p:sp>
        <p:nvSpPr>
          <p:cNvPr id="3" name="Title 2">
            <a:extLst>
              <a:ext uri="{FF2B5EF4-FFF2-40B4-BE49-F238E27FC236}">
                <a16:creationId xmlns:a16="http://schemas.microsoft.com/office/drawing/2014/main" id="{22583B16-E77C-E3B5-C2C8-1C80468C3E07}"/>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C256B669-B5E8-5178-13F9-EC0C31B23868}"/>
              </a:ext>
            </a:extLst>
          </p:cNvPr>
          <p:cNvSpPr>
            <a:spLocks noGrp="1"/>
          </p:cNvSpPr>
          <p:nvPr>
            <p:ph type="pic" sz="quarter" idx="48" hasCustomPrompt="1"/>
          </p:nvPr>
        </p:nvSpPr>
        <p:spPr>
          <a:xfrm>
            <a:off x="31650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 name="Text Placeholder 7">
            <a:extLst>
              <a:ext uri="{FF2B5EF4-FFF2-40B4-BE49-F238E27FC236}">
                <a16:creationId xmlns:a16="http://schemas.microsoft.com/office/drawing/2014/main" id="{D5D214F9-EF00-022B-497B-827DEED25C40}"/>
              </a:ext>
            </a:extLst>
          </p:cNvPr>
          <p:cNvSpPr>
            <a:spLocks noGrp="1"/>
          </p:cNvSpPr>
          <p:nvPr>
            <p:ph type="body" sz="quarter" idx="49" hasCustomPrompt="1"/>
          </p:nvPr>
        </p:nvSpPr>
        <p:spPr>
          <a:xfrm>
            <a:off x="288145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 name="Text Placeholder 7">
            <a:extLst>
              <a:ext uri="{FF2B5EF4-FFF2-40B4-BE49-F238E27FC236}">
                <a16:creationId xmlns:a16="http://schemas.microsoft.com/office/drawing/2014/main" id="{7A778E8C-AC17-3CB4-8993-D286841B8CD4}"/>
              </a:ext>
            </a:extLst>
          </p:cNvPr>
          <p:cNvSpPr>
            <a:spLocks noGrp="1"/>
          </p:cNvSpPr>
          <p:nvPr>
            <p:ph type="body" sz="quarter" idx="50" hasCustomPrompt="1"/>
          </p:nvPr>
        </p:nvSpPr>
        <p:spPr>
          <a:xfrm>
            <a:off x="288145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6" name="Picture Placeholder 15">
            <a:extLst>
              <a:ext uri="{FF2B5EF4-FFF2-40B4-BE49-F238E27FC236}">
                <a16:creationId xmlns:a16="http://schemas.microsoft.com/office/drawing/2014/main" id="{8A687A43-E4A4-BE96-0B21-52D6A3D651E1}"/>
              </a:ext>
            </a:extLst>
          </p:cNvPr>
          <p:cNvSpPr>
            <a:spLocks noGrp="1"/>
          </p:cNvSpPr>
          <p:nvPr>
            <p:ph type="pic" sz="quarter" idx="54" hasCustomPrompt="1"/>
          </p:nvPr>
        </p:nvSpPr>
        <p:spPr>
          <a:xfrm>
            <a:off x="53736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17" name="Text Placeholder 7">
            <a:extLst>
              <a:ext uri="{FF2B5EF4-FFF2-40B4-BE49-F238E27FC236}">
                <a16:creationId xmlns:a16="http://schemas.microsoft.com/office/drawing/2014/main" id="{AB008B4D-329C-4EE9-5597-FDA6C09075B4}"/>
              </a:ext>
            </a:extLst>
          </p:cNvPr>
          <p:cNvSpPr>
            <a:spLocks noGrp="1"/>
          </p:cNvSpPr>
          <p:nvPr>
            <p:ph type="body" sz="quarter" idx="55" hasCustomPrompt="1"/>
          </p:nvPr>
        </p:nvSpPr>
        <p:spPr>
          <a:xfrm>
            <a:off x="509362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18" name="Text Placeholder 7">
            <a:extLst>
              <a:ext uri="{FF2B5EF4-FFF2-40B4-BE49-F238E27FC236}">
                <a16:creationId xmlns:a16="http://schemas.microsoft.com/office/drawing/2014/main" id="{E0410AAA-6D3C-20B2-E079-3B180A00AA70}"/>
              </a:ext>
            </a:extLst>
          </p:cNvPr>
          <p:cNvSpPr>
            <a:spLocks noGrp="1"/>
          </p:cNvSpPr>
          <p:nvPr>
            <p:ph type="body" sz="quarter" idx="56" hasCustomPrompt="1"/>
          </p:nvPr>
        </p:nvSpPr>
        <p:spPr>
          <a:xfrm>
            <a:off x="509362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45" name="Picture Placeholder 15">
            <a:extLst>
              <a:ext uri="{FF2B5EF4-FFF2-40B4-BE49-F238E27FC236}">
                <a16:creationId xmlns:a16="http://schemas.microsoft.com/office/drawing/2014/main" id="{60B529B9-0FFD-A486-CADE-6D7CC15BDC4E}"/>
              </a:ext>
            </a:extLst>
          </p:cNvPr>
          <p:cNvSpPr>
            <a:spLocks noGrp="1"/>
          </p:cNvSpPr>
          <p:nvPr>
            <p:ph type="pic" sz="quarter" idx="60" hasCustomPrompt="1"/>
          </p:nvPr>
        </p:nvSpPr>
        <p:spPr>
          <a:xfrm>
            <a:off x="75823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6" name="Text Placeholder 7">
            <a:extLst>
              <a:ext uri="{FF2B5EF4-FFF2-40B4-BE49-F238E27FC236}">
                <a16:creationId xmlns:a16="http://schemas.microsoft.com/office/drawing/2014/main" id="{2E30E1C2-6935-DE8B-7501-BB142BC9BB57}"/>
              </a:ext>
            </a:extLst>
          </p:cNvPr>
          <p:cNvSpPr>
            <a:spLocks noGrp="1"/>
          </p:cNvSpPr>
          <p:nvPr>
            <p:ph type="body" sz="quarter" idx="61" hasCustomPrompt="1"/>
          </p:nvPr>
        </p:nvSpPr>
        <p:spPr>
          <a:xfrm>
            <a:off x="730578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47" name="Text Placeholder 7">
            <a:extLst>
              <a:ext uri="{FF2B5EF4-FFF2-40B4-BE49-F238E27FC236}">
                <a16:creationId xmlns:a16="http://schemas.microsoft.com/office/drawing/2014/main" id="{0937DD7B-69F0-326D-469B-778793254029}"/>
              </a:ext>
            </a:extLst>
          </p:cNvPr>
          <p:cNvSpPr>
            <a:spLocks noGrp="1"/>
          </p:cNvSpPr>
          <p:nvPr>
            <p:ph type="body" sz="quarter" idx="62" hasCustomPrompt="1"/>
          </p:nvPr>
        </p:nvSpPr>
        <p:spPr>
          <a:xfrm>
            <a:off x="730578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51" name="Picture Placeholder 15">
            <a:extLst>
              <a:ext uri="{FF2B5EF4-FFF2-40B4-BE49-F238E27FC236}">
                <a16:creationId xmlns:a16="http://schemas.microsoft.com/office/drawing/2014/main" id="{692240BA-D864-33C3-60EB-4AF507DC349B}"/>
              </a:ext>
            </a:extLst>
          </p:cNvPr>
          <p:cNvSpPr>
            <a:spLocks noGrp="1"/>
          </p:cNvSpPr>
          <p:nvPr>
            <p:ph type="pic" sz="quarter" idx="66" hasCustomPrompt="1"/>
          </p:nvPr>
        </p:nvSpPr>
        <p:spPr>
          <a:xfrm>
            <a:off x="97909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52" name="Text Placeholder 7">
            <a:extLst>
              <a:ext uri="{FF2B5EF4-FFF2-40B4-BE49-F238E27FC236}">
                <a16:creationId xmlns:a16="http://schemas.microsoft.com/office/drawing/2014/main" id="{689F8EC7-6902-6B75-1E02-29E83A2E86F1}"/>
              </a:ext>
            </a:extLst>
          </p:cNvPr>
          <p:cNvSpPr>
            <a:spLocks noGrp="1"/>
          </p:cNvSpPr>
          <p:nvPr>
            <p:ph type="body" sz="quarter" idx="67" hasCustomPrompt="1"/>
          </p:nvPr>
        </p:nvSpPr>
        <p:spPr>
          <a:xfrm>
            <a:off x="9517949"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3" name="Text Placeholder 7">
            <a:extLst>
              <a:ext uri="{FF2B5EF4-FFF2-40B4-BE49-F238E27FC236}">
                <a16:creationId xmlns:a16="http://schemas.microsoft.com/office/drawing/2014/main" id="{A0F00252-5861-93C1-B751-2B31D0C0FDFD}"/>
              </a:ext>
            </a:extLst>
          </p:cNvPr>
          <p:cNvSpPr>
            <a:spLocks noGrp="1"/>
          </p:cNvSpPr>
          <p:nvPr>
            <p:ph type="body" sz="quarter" idx="68" hasCustomPrompt="1"/>
          </p:nvPr>
        </p:nvSpPr>
        <p:spPr>
          <a:xfrm>
            <a:off x="9517949"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6" name="Picture Placeholder 15">
            <a:extLst>
              <a:ext uri="{FF2B5EF4-FFF2-40B4-BE49-F238E27FC236}">
                <a16:creationId xmlns:a16="http://schemas.microsoft.com/office/drawing/2014/main" id="{08D3EE5E-CDB5-1AD1-6AB3-B7A44FF27F6D}"/>
              </a:ext>
            </a:extLst>
          </p:cNvPr>
          <p:cNvSpPr>
            <a:spLocks noGrp="1"/>
          </p:cNvSpPr>
          <p:nvPr>
            <p:ph type="pic" sz="quarter" idx="69" hasCustomPrompt="1"/>
          </p:nvPr>
        </p:nvSpPr>
        <p:spPr>
          <a:xfrm>
            <a:off x="20607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67" name="Text Placeholder 7">
            <a:extLst>
              <a:ext uri="{FF2B5EF4-FFF2-40B4-BE49-F238E27FC236}">
                <a16:creationId xmlns:a16="http://schemas.microsoft.com/office/drawing/2014/main" id="{61A80C66-F281-4FD8-DE5F-4A4EF80366A7}"/>
              </a:ext>
            </a:extLst>
          </p:cNvPr>
          <p:cNvSpPr>
            <a:spLocks noGrp="1"/>
          </p:cNvSpPr>
          <p:nvPr>
            <p:ph type="body" sz="quarter" idx="70" hasCustomPrompt="1"/>
          </p:nvPr>
        </p:nvSpPr>
        <p:spPr>
          <a:xfrm>
            <a:off x="177537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68" name="Text Placeholder 7">
            <a:extLst>
              <a:ext uri="{FF2B5EF4-FFF2-40B4-BE49-F238E27FC236}">
                <a16:creationId xmlns:a16="http://schemas.microsoft.com/office/drawing/2014/main" id="{DE07A0A9-A9AC-6A48-3DEB-4F96DC55CE82}"/>
              </a:ext>
            </a:extLst>
          </p:cNvPr>
          <p:cNvSpPr>
            <a:spLocks noGrp="1"/>
          </p:cNvSpPr>
          <p:nvPr>
            <p:ph type="body" sz="quarter" idx="71" hasCustomPrompt="1"/>
          </p:nvPr>
        </p:nvSpPr>
        <p:spPr>
          <a:xfrm>
            <a:off x="177537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9" name="Picture Placeholder 15">
            <a:extLst>
              <a:ext uri="{FF2B5EF4-FFF2-40B4-BE49-F238E27FC236}">
                <a16:creationId xmlns:a16="http://schemas.microsoft.com/office/drawing/2014/main" id="{7C372095-3D44-2C00-08DF-06BC7B3D3DF7}"/>
              </a:ext>
            </a:extLst>
          </p:cNvPr>
          <p:cNvSpPr>
            <a:spLocks noGrp="1"/>
          </p:cNvSpPr>
          <p:nvPr>
            <p:ph type="pic" sz="quarter" idx="72" hasCustomPrompt="1"/>
          </p:nvPr>
        </p:nvSpPr>
        <p:spPr>
          <a:xfrm>
            <a:off x="42693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0" name="Text Placeholder 7">
            <a:extLst>
              <a:ext uri="{FF2B5EF4-FFF2-40B4-BE49-F238E27FC236}">
                <a16:creationId xmlns:a16="http://schemas.microsoft.com/office/drawing/2014/main" id="{6C60132D-0453-5102-FAB0-FF65EA01047C}"/>
              </a:ext>
            </a:extLst>
          </p:cNvPr>
          <p:cNvSpPr>
            <a:spLocks noGrp="1"/>
          </p:cNvSpPr>
          <p:nvPr>
            <p:ph type="body" sz="quarter" idx="73" hasCustomPrompt="1"/>
          </p:nvPr>
        </p:nvSpPr>
        <p:spPr>
          <a:xfrm>
            <a:off x="3987538"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1" name="Text Placeholder 7">
            <a:extLst>
              <a:ext uri="{FF2B5EF4-FFF2-40B4-BE49-F238E27FC236}">
                <a16:creationId xmlns:a16="http://schemas.microsoft.com/office/drawing/2014/main" id="{C43F2DB7-364E-0666-EE3E-84B1CE73E804}"/>
              </a:ext>
            </a:extLst>
          </p:cNvPr>
          <p:cNvSpPr>
            <a:spLocks noGrp="1"/>
          </p:cNvSpPr>
          <p:nvPr>
            <p:ph type="body" sz="quarter" idx="74" hasCustomPrompt="1"/>
          </p:nvPr>
        </p:nvSpPr>
        <p:spPr>
          <a:xfrm>
            <a:off x="3987538"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2" name="Picture Placeholder 15">
            <a:extLst>
              <a:ext uri="{FF2B5EF4-FFF2-40B4-BE49-F238E27FC236}">
                <a16:creationId xmlns:a16="http://schemas.microsoft.com/office/drawing/2014/main" id="{09249EDD-F81A-C769-B366-21C1A340A289}"/>
              </a:ext>
            </a:extLst>
          </p:cNvPr>
          <p:cNvSpPr>
            <a:spLocks noGrp="1"/>
          </p:cNvSpPr>
          <p:nvPr>
            <p:ph type="pic" sz="quarter" idx="75" hasCustomPrompt="1"/>
          </p:nvPr>
        </p:nvSpPr>
        <p:spPr>
          <a:xfrm>
            <a:off x="64780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3" name="Text Placeholder 7">
            <a:extLst>
              <a:ext uri="{FF2B5EF4-FFF2-40B4-BE49-F238E27FC236}">
                <a16:creationId xmlns:a16="http://schemas.microsoft.com/office/drawing/2014/main" id="{FC0A104F-CD92-AAA2-F994-B6F0109910D5}"/>
              </a:ext>
            </a:extLst>
          </p:cNvPr>
          <p:cNvSpPr>
            <a:spLocks noGrp="1"/>
          </p:cNvSpPr>
          <p:nvPr>
            <p:ph type="body" sz="quarter" idx="76" hasCustomPrompt="1"/>
          </p:nvPr>
        </p:nvSpPr>
        <p:spPr>
          <a:xfrm>
            <a:off x="619970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4" name="Text Placeholder 7">
            <a:extLst>
              <a:ext uri="{FF2B5EF4-FFF2-40B4-BE49-F238E27FC236}">
                <a16:creationId xmlns:a16="http://schemas.microsoft.com/office/drawing/2014/main" id="{E1D291D9-CB65-5AE3-5348-F45E73A41ABD}"/>
              </a:ext>
            </a:extLst>
          </p:cNvPr>
          <p:cNvSpPr>
            <a:spLocks noGrp="1"/>
          </p:cNvSpPr>
          <p:nvPr>
            <p:ph type="body" sz="quarter" idx="77" hasCustomPrompt="1"/>
          </p:nvPr>
        </p:nvSpPr>
        <p:spPr>
          <a:xfrm>
            <a:off x="619970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5" name="Picture Placeholder 15">
            <a:extLst>
              <a:ext uri="{FF2B5EF4-FFF2-40B4-BE49-F238E27FC236}">
                <a16:creationId xmlns:a16="http://schemas.microsoft.com/office/drawing/2014/main" id="{1B434753-B537-949C-9633-4C8DD11F057F}"/>
              </a:ext>
            </a:extLst>
          </p:cNvPr>
          <p:cNvSpPr>
            <a:spLocks noGrp="1"/>
          </p:cNvSpPr>
          <p:nvPr>
            <p:ph type="pic" sz="quarter" idx="78" hasCustomPrompt="1"/>
          </p:nvPr>
        </p:nvSpPr>
        <p:spPr>
          <a:xfrm>
            <a:off x="86866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6" name="Text Placeholder 7">
            <a:extLst>
              <a:ext uri="{FF2B5EF4-FFF2-40B4-BE49-F238E27FC236}">
                <a16:creationId xmlns:a16="http://schemas.microsoft.com/office/drawing/2014/main" id="{093F2645-E73D-C45E-D79D-6F765BDA92E2}"/>
              </a:ext>
            </a:extLst>
          </p:cNvPr>
          <p:cNvSpPr>
            <a:spLocks noGrp="1"/>
          </p:cNvSpPr>
          <p:nvPr>
            <p:ph type="body" sz="quarter" idx="79" hasCustomPrompt="1"/>
          </p:nvPr>
        </p:nvSpPr>
        <p:spPr>
          <a:xfrm>
            <a:off x="8411867"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7" name="Text Placeholder 7">
            <a:extLst>
              <a:ext uri="{FF2B5EF4-FFF2-40B4-BE49-F238E27FC236}">
                <a16:creationId xmlns:a16="http://schemas.microsoft.com/office/drawing/2014/main" id="{49EBD817-714C-50F4-0275-CA3C7FCCBEE1}"/>
              </a:ext>
            </a:extLst>
          </p:cNvPr>
          <p:cNvSpPr>
            <a:spLocks noGrp="1"/>
          </p:cNvSpPr>
          <p:nvPr>
            <p:ph type="body" sz="quarter" idx="80" hasCustomPrompt="1"/>
          </p:nvPr>
        </p:nvSpPr>
        <p:spPr>
          <a:xfrm>
            <a:off x="8411867"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Tree>
    <p:extLst>
      <p:ext uri="{BB962C8B-B14F-4D97-AF65-F5344CB8AC3E}">
        <p14:creationId xmlns:p14="http://schemas.microsoft.com/office/powerpoint/2010/main" val="313048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F08387-D003-3179-0811-8E81572D3925}"/>
              </a:ext>
              <a:ext uri="{C183D7F6-B498-43B3-948B-1728B52AA6E4}">
                <adec:decorative xmlns:adec="http://schemas.microsoft.com/office/drawing/2017/decorative" val="1"/>
              </a:ext>
            </a:extLst>
          </p:cNvPr>
          <p:cNvPicPr>
            <a:picLocks noChangeAspect="1"/>
          </p:cNvPicPr>
          <p:nvPr/>
        </p:nvPicPr>
        <p:blipFill rotWithShape="1">
          <a:blip r:embed="rId2"/>
          <a:srcRect l="18991" r="2985"/>
          <a:stretch/>
        </p:blipFill>
        <p:spPr>
          <a:xfrm>
            <a:off x="6841067" y="0"/>
            <a:ext cx="5350934"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608430" y="719840"/>
            <a:ext cx="5566532" cy="1791054"/>
          </a:xfrm>
        </p:spPr>
        <p:txBody>
          <a:bodyPr>
            <a:normAutofit/>
          </a:bodyPr>
          <a:lstStyle>
            <a:lvl1pPr marL="9525" indent="-9525">
              <a:tabLst/>
              <a:defRPr sz="6000">
                <a:solidFill>
                  <a:schemeClr val="tx2"/>
                </a:solidFill>
              </a:defRPr>
            </a:lvl1pPr>
          </a:lstStyle>
          <a:p>
            <a:r>
              <a:rPr lang="en-US"/>
              <a:t>Closing Statements</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608306" y="2628300"/>
            <a:ext cx="5566532" cy="1114778"/>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Acknowledgements, thank you, CTA, whatever extra info you need to close out your presentation, if you need them.</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12/10/2025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6" name="Text Placeholder 11">
            <a:extLst>
              <a:ext uri="{FF2B5EF4-FFF2-40B4-BE49-F238E27FC236}">
                <a16:creationId xmlns:a16="http://schemas.microsoft.com/office/drawing/2014/main" id="{0919B41D-3796-FDE8-52FB-42A97225242F}"/>
              </a:ext>
            </a:extLst>
          </p:cNvPr>
          <p:cNvSpPr>
            <a:spLocks noGrp="1"/>
          </p:cNvSpPr>
          <p:nvPr>
            <p:ph type="body" sz="quarter" idx="14" hasCustomPrompt="1"/>
          </p:nvPr>
        </p:nvSpPr>
        <p:spPr>
          <a:xfrm>
            <a:off x="1751641" y="4701823"/>
            <a:ext cx="4445960" cy="1114778"/>
          </a:xfrm>
        </p:spPr>
        <p:txBody>
          <a:bodyPr anchor="ctr">
            <a:normAutofit/>
          </a:bodyPr>
          <a:lstStyle>
            <a:lvl1pPr marL="0" indent="0" algn="l">
              <a:buNone/>
              <a:defRPr sz="1800" b="1">
                <a:solidFill>
                  <a:schemeClr val="tx2"/>
                </a:solidFill>
                <a:latin typeface="+mj-lt"/>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Optional contact information (remember to delete the image if unnecessary)</a:t>
            </a:r>
          </a:p>
        </p:txBody>
      </p:sp>
      <p:sp>
        <p:nvSpPr>
          <p:cNvPr id="7" name="Picture Placeholder 15">
            <a:extLst>
              <a:ext uri="{FF2B5EF4-FFF2-40B4-BE49-F238E27FC236}">
                <a16:creationId xmlns:a16="http://schemas.microsoft.com/office/drawing/2014/main" id="{23BB6382-9652-CDCD-0A21-EA3D90C96EF3}"/>
              </a:ext>
            </a:extLst>
          </p:cNvPr>
          <p:cNvSpPr>
            <a:spLocks noGrp="1"/>
          </p:cNvSpPr>
          <p:nvPr>
            <p:ph type="pic" sz="quarter" idx="18" hasCustomPrompt="1"/>
          </p:nvPr>
        </p:nvSpPr>
        <p:spPr>
          <a:xfrm>
            <a:off x="608138" y="4701823"/>
            <a:ext cx="1143502" cy="110870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a:t>Click the icon in the center to add an image. </a:t>
            </a:r>
          </a:p>
        </p:txBody>
      </p:sp>
      <p:sp>
        <p:nvSpPr>
          <p:cNvPr id="11" name="Picture Placeholder 8">
            <a:extLst>
              <a:ext uri="{FF2B5EF4-FFF2-40B4-BE49-F238E27FC236}">
                <a16:creationId xmlns:a16="http://schemas.microsoft.com/office/drawing/2014/main" id="{CC590B82-ABFE-881A-3A53-DF48DE3B6443}"/>
              </a:ext>
            </a:extLst>
          </p:cNvPr>
          <p:cNvSpPr>
            <a:spLocks noGrp="1"/>
          </p:cNvSpPr>
          <p:nvPr>
            <p:ph type="pic" sz="quarter" idx="19" hasCustomPrompt="1"/>
          </p:nvPr>
        </p:nvSpPr>
        <p:spPr>
          <a:xfrm>
            <a:off x="6841067" y="0"/>
            <a:ext cx="5350933" cy="6858000"/>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Tree>
    <p:extLst>
      <p:ext uri="{BB962C8B-B14F-4D97-AF65-F5344CB8AC3E}">
        <p14:creationId xmlns:p14="http://schemas.microsoft.com/office/powerpoint/2010/main" val="132866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1345-7B20-75E3-B5BA-2F7A98AD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CAB22-4F01-A20F-60A0-CEEC3063783A}"/>
              </a:ext>
            </a:extLst>
          </p:cNvPr>
          <p:cNvSpPr>
            <a:spLocks noGrp="1"/>
          </p:cNvSpPr>
          <p:nvPr>
            <p:ph type="dt" sz="half" idx="10"/>
          </p:nvPr>
        </p:nvSpPr>
        <p:spPr/>
        <p:txBody>
          <a:bodyPr/>
          <a:lstStyle/>
          <a:p>
            <a:fld id="{8A60A3F5-120A-A64C-8514-4F9CB3D10376}" type="datetimeFigureOut">
              <a:rPr lang="en-US" smtClean="0"/>
              <a:t>12/10/2025</a:t>
            </a:fld>
            <a:endParaRPr lang="en-US"/>
          </a:p>
        </p:txBody>
      </p:sp>
      <p:sp>
        <p:nvSpPr>
          <p:cNvPr id="4" name="Footer Placeholder 3">
            <a:extLst>
              <a:ext uri="{FF2B5EF4-FFF2-40B4-BE49-F238E27FC236}">
                <a16:creationId xmlns:a16="http://schemas.microsoft.com/office/drawing/2014/main" id="{0F58AFC3-0F01-62B1-A0FE-1C7D95883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23E52-CA10-49E7-0D5A-C1A72A458BF8}"/>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1267479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5162C-9093-10F0-D9FA-12517A67F374}"/>
              </a:ext>
            </a:extLst>
          </p:cNvPr>
          <p:cNvSpPr>
            <a:spLocks noGrp="1"/>
          </p:cNvSpPr>
          <p:nvPr>
            <p:ph type="dt" sz="half" idx="10"/>
          </p:nvPr>
        </p:nvSpPr>
        <p:spPr/>
        <p:txBody>
          <a:bodyPr/>
          <a:lstStyle/>
          <a:p>
            <a:fld id="{8A60A3F5-120A-A64C-8514-4F9CB3D10376}" type="datetimeFigureOut">
              <a:rPr lang="en-US" smtClean="0"/>
              <a:t>12/10/2025</a:t>
            </a:fld>
            <a:endParaRPr lang="en-US"/>
          </a:p>
        </p:txBody>
      </p:sp>
      <p:sp>
        <p:nvSpPr>
          <p:cNvPr id="3" name="Footer Placeholder 2">
            <a:extLst>
              <a:ext uri="{FF2B5EF4-FFF2-40B4-BE49-F238E27FC236}">
                <a16:creationId xmlns:a16="http://schemas.microsoft.com/office/drawing/2014/main" id="{1359B841-CB21-E7FB-9FE8-F6B1CCFC48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4486BA-51A0-66A6-C503-C740CEAA51B5}"/>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26387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ustom Log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5" name="Picture Placeholder 4">
            <a:extLst>
              <a:ext uri="{FF2B5EF4-FFF2-40B4-BE49-F238E27FC236}">
                <a16:creationId xmlns:a16="http://schemas.microsoft.com/office/drawing/2014/main" id="{C633AD40-62E8-0AE1-41A5-49B5C21E6059}"/>
              </a:ext>
            </a:extLst>
          </p:cNvPr>
          <p:cNvSpPr>
            <a:spLocks noGrp="1"/>
          </p:cNvSpPr>
          <p:nvPr>
            <p:ph type="pic" sz="quarter" idx="14" hasCustomPrompt="1"/>
          </p:nvPr>
        </p:nvSpPr>
        <p:spPr>
          <a:xfrm>
            <a:off x="406399" y="233680"/>
            <a:ext cx="3138311" cy="1239519"/>
          </a:xfrm>
        </p:spPr>
        <p:txBody>
          <a:bodyPr anchor="ctr">
            <a:normAutofit/>
          </a:bodyPr>
          <a:lstStyle>
            <a:lvl1pPr marL="0" indent="0" algn="ctr">
              <a:buNone/>
              <a:defRPr sz="2000">
                <a:solidFill>
                  <a:schemeClr val="bg1"/>
                </a:solidFill>
              </a:defRPr>
            </a:lvl1pPr>
          </a:lstStyle>
          <a:p>
            <a:r>
              <a:rPr lang="en-US" dirty="0"/>
              <a:t>Add your unit logo here</a:t>
            </a:r>
          </a:p>
        </p:txBody>
      </p:sp>
      <p:sp>
        <p:nvSpPr>
          <p:cNvPr id="4" name="Picture Placeholder 8">
            <a:extLst>
              <a:ext uri="{FF2B5EF4-FFF2-40B4-BE49-F238E27FC236}">
                <a16:creationId xmlns:a16="http://schemas.microsoft.com/office/drawing/2014/main" id="{521B6FEC-7E16-C065-CF37-CC8CFDBAFBE6}"/>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6" name="Date Placeholder 5">
            <a:extLst>
              <a:ext uri="{FF2B5EF4-FFF2-40B4-BE49-F238E27FC236}">
                <a16:creationId xmlns:a16="http://schemas.microsoft.com/office/drawing/2014/main" id="{489DB17B-C337-E847-80A3-C530C0F6C34D}"/>
              </a:ext>
            </a:extLst>
          </p:cNvPr>
          <p:cNvSpPr>
            <a:spLocks noGrp="1"/>
          </p:cNvSpPr>
          <p:nvPr>
            <p:ph type="dt" sz="half" idx="15"/>
          </p:nvPr>
        </p:nvSpPr>
        <p:spPr>
          <a:xfrm>
            <a:off x="608138" y="6505197"/>
            <a:ext cx="2734502" cy="365125"/>
          </a:xfrm>
        </p:spPr>
        <p:txBody>
          <a:bodyPr/>
          <a:lstStyle/>
          <a:p>
            <a:fld id="{8A60A3F5-120A-A64C-8514-4F9CB3D10376}" type="datetimeFigureOut">
              <a:rPr lang="en-US" smtClean="0"/>
              <a:pPr/>
              <a:t>12/10/2025</a:t>
            </a:fld>
            <a:endParaRPr lang="en-US"/>
          </a:p>
        </p:txBody>
      </p:sp>
      <p:sp>
        <p:nvSpPr>
          <p:cNvPr id="8" name="Footer Placeholder 7">
            <a:extLst>
              <a:ext uri="{FF2B5EF4-FFF2-40B4-BE49-F238E27FC236}">
                <a16:creationId xmlns:a16="http://schemas.microsoft.com/office/drawing/2014/main" id="{F89350FA-8319-0602-822A-5E7C411C5E0D}"/>
              </a:ext>
            </a:extLst>
          </p:cNvPr>
          <p:cNvSpPr>
            <a:spLocks noGrp="1"/>
          </p:cNvSpPr>
          <p:nvPr>
            <p:ph type="ftr" sz="quarter" idx="16"/>
          </p:nvPr>
        </p:nvSpPr>
        <p:spPr>
          <a:xfrm>
            <a:off x="3499494" y="6505198"/>
            <a:ext cx="8081444" cy="365125"/>
          </a:xfrm>
        </p:spPr>
        <p:txBody>
          <a:bodyPr/>
          <a:lstStyle/>
          <a:p>
            <a:endParaRPr lang="en-US"/>
          </a:p>
        </p:txBody>
      </p:sp>
      <p:sp>
        <p:nvSpPr>
          <p:cNvPr id="9" name="Slide Number Placeholder 8">
            <a:extLst>
              <a:ext uri="{FF2B5EF4-FFF2-40B4-BE49-F238E27FC236}">
                <a16:creationId xmlns:a16="http://schemas.microsoft.com/office/drawing/2014/main" id="{0EED07B3-0013-1330-B33D-F86EA5923D2F}"/>
              </a:ext>
            </a:extLst>
          </p:cNvPr>
          <p:cNvSpPr>
            <a:spLocks noGrp="1"/>
          </p:cNvSpPr>
          <p:nvPr>
            <p:ph type="sldNum" sz="quarter" idx="17"/>
          </p:nvPr>
        </p:nvSpPr>
        <p:spPr>
          <a:xfrm>
            <a:off x="11737792" y="6505197"/>
            <a:ext cx="454208" cy="365125"/>
          </a:xfrm>
        </p:spPr>
        <p:txBody>
          <a:bodyPr/>
          <a:lstStyle/>
          <a:p>
            <a:fld id="{8179B124-EE6F-DB4E-A403-682A40579A9A}" type="slidenum">
              <a:rPr lang="en-US" smtClean="0"/>
              <a:pPr/>
              <a:t>‹#›</a:t>
            </a:fld>
            <a:endParaRPr lang="en-US"/>
          </a:p>
        </p:txBody>
      </p:sp>
      <p:pic>
        <p:nvPicPr>
          <p:cNvPr id="10" name="Picture 9">
            <a:extLst>
              <a:ext uri="{FF2B5EF4-FFF2-40B4-BE49-F238E27FC236}">
                <a16:creationId xmlns:a16="http://schemas.microsoft.com/office/drawing/2014/main" id="{C11F09D7-34DC-F2AD-764F-7A25986E1823}"/>
              </a:ext>
              <a:ext uri="{C183D7F6-B498-43B3-948B-1728B52AA6E4}">
                <adec:decorative xmlns:adec="http://schemas.microsoft.com/office/drawing/2017/decorative" val="1"/>
              </a:ext>
            </a:extLst>
          </p:cNvPr>
          <p:cNvPicPr>
            <a:picLocks/>
          </p:cNvPicPr>
          <p:nvPr userDrawn="1"/>
        </p:nvPicPr>
        <p:blipFill>
          <a:blip r:embed="rId3"/>
          <a:stretch/>
        </p:blipFill>
        <p:spPr>
          <a:xfrm flipH="1">
            <a:off x="0" y="1740098"/>
            <a:ext cx="6885432" cy="182880"/>
          </a:xfrm>
          <a:prstGeom prst="rect">
            <a:avLst/>
          </a:prstGeom>
        </p:spPr>
      </p:pic>
    </p:spTree>
    <p:extLst>
      <p:ext uri="{BB962C8B-B14F-4D97-AF65-F5344CB8AC3E}">
        <p14:creationId xmlns:p14="http://schemas.microsoft.com/office/powerpoint/2010/main" val="254039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4E54-57D9-3FFF-E1A6-57990168F611}"/>
              </a:ext>
            </a:extLst>
          </p:cNvPr>
          <p:cNvSpPr>
            <a:spLocks noGrp="1"/>
          </p:cNvSpPr>
          <p:nvPr>
            <p:ph type="title"/>
          </p:nvPr>
        </p:nvSpPr>
        <p:spPr/>
        <p:txBody>
          <a:bodyPr anchor="b"/>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03D92016-833C-05C0-641C-E8F0F3B9D7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B66AE7-F688-AD32-650C-88C6503AA514}"/>
              </a:ext>
            </a:extLst>
          </p:cNvPr>
          <p:cNvSpPr>
            <a:spLocks noGrp="1"/>
          </p:cNvSpPr>
          <p:nvPr>
            <p:ph type="dt" sz="half" idx="10"/>
          </p:nvPr>
        </p:nvSpPr>
        <p:spPr/>
        <p:txBody>
          <a:bodyPr/>
          <a:lstStyle/>
          <a:p>
            <a:fld id="{8A60A3F5-120A-A64C-8514-4F9CB3D10376}" type="datetimeFigureOut">
              <a:rPr lang="en-US" smtClean="0"/>
              <a:pPr/>
              <a:t>12/10/2025</a:t>
            </a:fld>
            <a:endParaRPr lang="en-US"/>
          </a:p>
        </p:txBody>
      </p:sp>
      <p:sp>
        <p:nvSpPr>
          <p:cNvPr id="8" name="Footer Placeholder 7">
            <a:extLst>
              <a:ext uri="{FF2B5EF4-FFF2-40B4-BE49-F238E27FC236}">
                <a16:creationId xmlns:a16="http://schemas.microsoft.com/office/drawing/2014/main" id="{EB9F2DD5-18FB-E837-07ED-877DF1F648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C5B97-B400-5E25-AAF4-AF8D310E9F86}"/>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35029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DAE36-0AE6-44BF-42F8-FD484F5191ED}"/>
              </a:ext>
            </a:extLst>
          </p:cNvPr>
          <p:cNvSpPr>
            <a:spLocks noGrp="1"/>
          </p:cNvSpPr>
          <p:nvPr>
            <p:ph sz="half" idx="1"/>
          </p:nvPr>
        </p:nvSpPr>
        <p:spPr>
          <a:xfrm>
            <a:off x="608138" y="1802451"/>
            <a:ext cx="5411662" cy="4374512"/>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D5932-A488-822F-DC7C-EA3AEA01F160}"/>
              </a:ext>
            </a:extLst>
          </p:cNvPr>
          <p:cNvSpPr>
            <a:spLocks noGrp="1"/>
          </p:cNvSpPr>
          <p:nvPr>
            <p:ph sz="half" idx="2"/>
          </p:nvPr>
        </p:nvSpPr>
        <p:spPr>
          <a:xfrm>
            <a:off x="6172203" y="1802449"/>
            <a:ext cx="5408736" cy="43745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93C44-049A-5B42-59FA-33969F8AB3EF}"/>
              </a:ext>
            </a:extLst>
          </p:cNvPr>
          <p:cNvSpPr>
            <a:spLocks noGrp="1"/>
          </p:cNvSpPr>
          <p:nvPr>
            <p:ph type="dt" sz="half" idx="10"/>
          </p:nvPr>
        </p:nvSpPr>
        <p:spPr/>
        <p:txBody>
          <a:bodyPr/>
          <a:lstStyle/>
          <a:p>
            <a:fld id="{8A60A3F5-120A-A64C-8514-4F9CB3D10376}" type="datetimeFigureOut">
              <a:rPr lang="en-US" smtClean="0"/>
              <a:t>12/10/2025</a:t>
            </a:fld>
            <a:endParaRPr lang="en-US"/>
          </a:p>
        </p:txBody>
      </p:sp>
      <p:sp>
        <p:nvSpPr>
          <p:cNvPr id="6" name="Footer Placeholder 5">
            <a:extLst>
              <a:ext uri="{FF2B5EF4-FFF2-40B4-BE49-F238E27FC236}">
                <a16:creationId xmlns:a16="http://schemas.microsoft.com/office/drawing/2014/main" id="{ABE8DA5E-9F2D-F487-A873-9095FB559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45E57-C4AF-2C02-EC3C-CCB2ECE0A003}"/>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8" name="Title 7">
            <a:extLst>
              <a:ext uri="{FF2B5EF4-FFF2-40B4-BE49-F238E27FC236}">
                <a16:creationId xmlns:a16="http://schemas.microsoft.com/office/drawing/2014/main" id="{3A1F5F72-72EE-63C8-590B-A525912CD52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071ED2-2ADF-1922-C033-B529ED71C321}"/>
              </a:ext>
            </a:extLst>
          </p:cNvPr>
          <p:cNvSpPr>
            <a:spLocks noGrp="1"/>
          </p:cNvSpPr>
          <p:nvPr>
            <p:ph type="body" idx="1"/>
          </p:nvPr>
        </p:nvSpPr>
        <p:spPr>
          <a:xfrm>
            <a:off x="608137" y="2001519"/>
            <a:ext cx="5345623"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2834639"/>
            <a:ext cx="5345623"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p:nvPr>
        </p:nvSpPr>
        <p:spPr>
          <a:xfrm>
            <a:off x="6207414" y="2001519"/>
            <a:ext cx="5373524"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207414" y="2834639"/>
            <a:ext cx="5373524"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12/10/2025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itle 1">
            <a:extLst>
              <a:ext uri="{FF2B5EF4-FFF2-40B4-BE49-F238E27FC236}">
                <a16:creationId xmlns:a16="http://schemas.microsoft.com/office/drawing/2014/main" id="{0A78EE8E-7980-E8BA-29BA-681AAEAF9E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1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tx2">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8"/>
            <a:ext cx="10972800" cy="2973679"/>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809066"/>
            <a:ext cx="10972800" cy="1183977"/>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(careful to avoid the text boxes) and select ‘Format Background…’ to open the Format Pane on the right. Then hit the ‘Insert’ button and add any image from your computer.</a:t>
            </a:r>
          </a:p>
        </p:txBody>
      </p:sp>
      <p:pic>
        <p:nvPicPr>
          <p:cNvPr id="14" name="Picture 13">
            <a:extLst>
              <a:ext uri="{FF2B5EF4-FFF2-40B4-BE49-F238E27FC236}">
                <a16:creationId xmlns:a16="http://schemas.microsoft.com/office/drawing/2014/main" id="{3EECD6C0-B461-F1CE-26E8-AD76728E0D5A}"/>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6" name="Date Placeholder 5">
            <a:extLst>
              <a:ext uri="{FF2B5EF4-FFF2-40B4-BE49-F238E27FC236}">
                <a16:creationId xmlns:a16="http://schemas.microsoft.com/office/drawing/2014/main" id="{29F0CD21-0D3C-99F5-9759-C93D24895A06}"/>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12/10/2025</a:t>
            </a:fld>
            <a:endParaRPr lang="en-US"/>
          </a:p>
        </p:txBody>
      </p:sp>
      <p:sp>
        <p:nvSpPr>
          <p:cNvPr id="8" name="Footer Placeholder 7">
            <a:extLst>
              <a:ext uri="{FF2B5EF4-FFF2-40B4-BE49-F238E27FC236}">
                <a16:creationId xmlns:a16="http://schemas.microsoft.com/office/drawing/2014/main" id="{2C60AE30-DD32-365D-537D-D74683B14F38}"/>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5" name="Slide Number Placeholder 14">
            <a:extLst>
              <a:ext uri="{FF2B5EF4-FFF2-40B4-BE49-F238E27FC236}">
                <a16:creationId xmlns:a16="http://schemas.microsoft.com/office/drawing/2014/main" id="{009AB5ED-31DE-C9EC-87B2-8060BA73932C}"/>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Tree>
    <p:extLst>
      <p:ext uri="{BB962C8B-B14F-4D97-AF65-F5344CB8AC3E}">
        <p14:creationId xmlns:p14="http://schemas.microsoft.com/office/powerpoint/2010/main" val="40822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userDrawn="1"/>
        </p:nvSpPr>
        <p:spPr>
          <a:xfrm>
            <a:off x="0" y="0"/>
            <a:ext cx="12192000" cy="6858000"/>
          </a:xfrm>
          <a:prstGeom prst="rect">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12/10/2025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9"/>
            <a:ext cx="6858000" cy="2669032"/>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424130"/>
            <a:ext cx="6858000"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383422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accent3">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12/10/2025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tx2"/>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4718756" y="1709929"/>
            <a:ext cx="6862182" cy="2669032"/>
          </a:xfrm>
        </p:spPr>
        <p:txBody>
          <a:bodyPr anchor="b">
            <a:normAutofit/>
          </a:bodyPr>
          <a:lstStyle>
            <a:lvl1pPr>
              <a:defRPr sz="4800" spc="150" baseline="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4718756" y="4424130"/>
            <a:ext cx="6862182" cy="156891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24322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736B-1DC4-6844-CC39-7953F6F5B62A}"/>
              </a:ext>
            </a:extLst>
          </p:cNvPr>
          <p:cNvSpPr>
            <a:spLocks noGrp="1"/>
          </p:cNvSpPr>
          <p:nvPr>
            <p:ph type="title"/>
          </p:nvPr>
        </p:nvSpPr>
        <p:spPr>
          <a:xfrm>
            <a:off x="608138" y="365125"/>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B408300-7DA2-3C94-2D53-431241D0FBD9}"/>
              </a:ext>
            </a:extLst>
          </p:cNvPr>
          <p:cNvSpPr>
            <a:spLocks noGrp="1"/>
          </p:cNvSpPr>
          <p:nvPr>
            <p:ph type="body" idx="1"/>
          </p:nvPr>
        </p:nvSpPr>
        <p:spPr>
          <a:xfrm>
            <a:off x="608138" y="1825625"/>
            <a:ext cx="10972800" cy="42297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92772C-906D-1430-9923-C061127ADF39}"/>
              </a:ext>
            </a:extLst>
          </p:cNvPr>
          <p:cNvSpPr>
            <a:spLocks noGrp="1"/>
          </p:cNvSpPr>
          <p:nvPr>
            <p:ph type="dt" sz="half" idx="2"/>
          </p:nvPr>
        </p:nvSpPr>
        <p:spPr>
          <a:xfrm>
            <a:off x="608138" y="6288723"/>
            <a:ext cx="2734502"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8A60A3F5-120A-A64C-8514-4F9CB3D10376}" type="datetimeFigureOut">
              <a:rPr lang="en-US" smtClean="0"/>
              <a:pPr/>
              <a:t>12/10/2025</a:t>
            </a:fld>
            <a:endParaRPr lang="en-US"/>
          </a:p>
        </p:txBody>
      </p:sp>
      <p:sp>
        <p:nvSpPr>
          <p:cNvPr id="5" name="Footer Placeholder 4">
            <a:extLst>
              <a:ext uri="{FF2B5EF4-FFF2-40B4-BE49-F238E27FC236}">
                <a16:creationId xmlns:a16="http://schemas.microsoft.com/office/drawing/2014/main" id="{493D683C-3CBA-82D6-F7F6-7AC29C2CED46}"/>
              </a:ext>
            </a:extLst>
          </p:cNvPr>
          <p:cNvSpPr>
            <a:spLocks noGrp="1"/>
          </p:cNvSpPr>
          <p:nvPr>
            <p:ph type="ftr" sz="quarter" idx="3"/>
          </p:nvPr>
        </p:nvSpPr>
        <p:spPr>
          <a:xfrm>
            <a:off x="3499494" y="6288724"/>
            <a:ext cx="8081444" cy="365125"/>
          </a:xfrm>
          <a:prstGeom prst="rect">
            <a:avLst/>
          </a:prstGeom>
        </p:spPr>
        <p:txBody>
          <a:bodyPr vert="horz" lIns="91440" tIns="45720" rIns="91440" bIns="45720" rtlCol="0" anchor="ctr"/>
          <a:lstStyle>
            <a:lvl1pPr algn="r">
              <a:defRPr sz="1200" b="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9627A4A6-1594-51B3-2B27-71503A3EA162}"/>
              </a:ext>
            </a:extLst>
          </p:cNvPr>
          <p:cNvSpPr>
            <a:spLocks noGrp="1"/>
          </p:cNvSpPr>
          <p:nvPr>
            <p:ph type="sldNum" sz="quarter" idx="4"/>
          </p:nvPr>
        </p:nvSpPr>
        <p:spPr>
          <a:xfrm>
            <a:off x="11737792" y="6288723"/>
            <a:ext cx="454208" cy="365125"/>
          </a:xfrm>
          <a:prstGeom prst="rect">
            <a:avLst/>
          </a:prstGeom>
          <a:noFill/>
        </p:spPr>
        <p:txBody>
          <a:bodyPr vert="horz" lIns="91440" tIns="45720" rIns="91440" bIns="45720" rtlCol="0" anchor="ctr"/>
          <a:lstStyle>
            <a:lvl1pPr algn="l">
              <a:defRPr sz="1200" b="0">
                <a:solidFill>
                  <a:schemeClr val="tx1">
                    <a:lumMod val="50000"/>
                    <a:lumOff val="50000"/>
                  </a:schemeClr>
                </a:solidFill>
              </a:defRPr>
            </a:lvl1p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696235D1-2BC9-75F7-C101-3EB37E70A8AE}"/>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9" name="Rectangle 8">
            <a:extLst>
              <a:ext uri="{FF2B5EF4-FFF2-40B4-BE49-F238E27FC236}">
                <a16:creationId xmlns:a16="http://schemas.microsoft.com/office/drawing/2014/main" id="{9F63E526-6775-6BC5-8B3F-B3BA8B479B2C}"/>
              </a:ext>
              <a:ext uri="{C183D7F6-B498-43B3-948B-1728B52AA6E4}">
                <adec:decorative xmlns:adec="http://schemas.microsoft.com/office/drawing/2017/decorative" val="1"/>
              </a:ext>
            </a:extLst>
          </p:cNvPr>
          <p:cNvSpPr/>
          <p:nvPr/>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6F9A3E-E378-7717-0B3B-9B77201B4D5F}"/>
              </a:ext>
              <a:ext uri="{C183D7F6-B498-43B3-948B-1728B52AA6E4}">
                <adec:decorative xmlns:adec="http://schemas.microsoft.com/office/drawing/2017/decorative" val="1"/>
              </a:ext>
            </a:extLst>
          </p:cNvPr>
          <p:cNvPicPr>
            <a:picLocks noChangeAspect="1"/>
          </p:cNvPicPr>
          <p:nvPr userDrawn="1"/>
        </p:nvPicPr>
        <p:blipFill>
          <a:blip r:embed="rId29"/>
          <a:srcRect t="10486" b="10486"/>
          <a:stretch/>
        </p:blipFill>
        <p:spPr>
          <a:xfrm>
            <a:off x="0" y="0"/>
            <a:ext cx="12192000" cy="125457"/>
          </a:xfrm>
          <a:prstGeom prst="rect">
            <a:avLst/>
          </a:prstGeom>
          <a:ln>
            <a:noFill/>
          </a:ln>
        </p:spPr>
      </p:pic>
      <p:sp>
        <p:nvSpPr>
          <p:cNvPr id="10" name="Rectangle 9">
            <a:extLst>
              <a:ext uri="{FF2B5EF4-FFF2-40B4-BE49-F238E27FC236}">
                <a16:creationId xmlns:a16="http://schemas.microsoft.com/office/drawing/2014/main" id="{881F2A86-DF7A-A404-D87F-9594D62BE3AA}"/>
              </a:ext>
              <a:ext uri="{C183D7F6-B498-43B3-948B-1728B52AA6E4}">
                <adec:decorative xmlns:adec="http://schemas.microsoft.com/office/drawing/2017/decorative" val="1"/>
              </a:ext>
            </a:extLst>
          </p:cNvPr>
          <p:cNvSpPr/>
          <p:nvPr userDrawn="1"/>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75558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2DB87-0921-47FD-6081-A4CCFA650120}"/>
              </a:ext>
            </a:extLst>
          </p:cNvPr>
          <p:cNvSpPr>
            <a:spLocks noGrp="1"/>
          </p:cNvSpPr>
          <p:nvPr>
            <p:ph type="ctrTitle"/>
          </p:nvPr>
        </p:nvSpPr>
        <p:spPr/>
        <p:txBody>
          <a:bodyPr/>
          <a:lstStyle/>
          <a:p>
            <a:r>
              <a:rPr lang="en-US" dirty="0"/>
              <a:t>Reinforcement Learning for</a:t>
            </a:r>
            <a:br>
              <a:rPr lang="en-US" dirty="0"/>
            </a:br>
            <a:r>
              <a:rPr lang="en-US" dirty="0"/>
              <a:t>Dynamic Difficulty Adjustment</a:t>
            </a:r>
          </a:p>
        </p:txBody>
      </p:sp>
      <p:sp>
        <p:nvSpPr>
          <p:cNvPr id="5" name="Subtitle 4">
            <a:extLst>
              <a:ext uri="{FF2B5EF4-FFF2-40B4-BE49-F238E27FC236}">
                <a16:creationId xmlns:a16="http://schemas.microsoft.com/office/drawing/2014/main" id="{8D116086-00E3-303E-55D3-41F5085668BF}"/>
              </a:ext>
            </a:extLst>
          </p:cNvPr>
          <p:cNvSpPr>
            <a:spLocks noGrp="1"/>
          </p:cNvSpPr>
          <p:nvPr>
            <p:ph type="subTitle" idx="1"/>
          </p:nvPr>
        </p:nvSpPr>
        <p:spPr/>
        <p:txBody>
          <a:bodyPr>
            <a:normAutofit fontScale="92500" lnSpcReduction="20000"/>
          </a:bodyPr>
          <a:lstStyle/>
          <a:p>
            <a:r>
              <a:rPr lang="en-US" dirty="0"/>
              <a:t>Replicating and building upon "Go with the Flow" (Pagalyte et al., IVA 2020)</a:t>
            </a:r>
          </a:p>
        </p:txBody>
      </p:sp>
      <p:pic>
        <p:nvPicPr>
          <p:cNvPr id="3" name="Picture Placeholder 2">
            <a:extLst>
              <a:ext uri="{FF2B5EF4-FFF2-40B4-BE49-F238E27FC236}">
                <a16:creationId xmlns:a16="http://schemas.microsoft.com/office/drawing/2014/main" id="{24FD7594-5F82-608C-A3AA-ACA08F1A2123}"/>
              </a:ext>
            </a:extLst>
          </p:cNvPr>
          <p:cNvPicPr>
            <a:picLocks noGrp="1" noChangeAspect="1"/>
          </p:cNvPicPr>
          <p:nvPr>
            <p:ph type="pic" sz="quarter" idx="13"/>
          </p:nvPr>
        </p:nvPicPr>
        <p:blipFill>
          <a:blip r:embed="rId2"/>
          <a:srcRect l="21268" r="21268"/>
          <a:stretch>
            <a:fillRect/>
          </a:stretch>
        </p:blipFill>
        <p:spPr/>
      </p:pic>
    </p:spTree>
    <p:extLst>
      <p:ext uri="{BB962C8B-B14F-4D97-AF65-F5344CB8AC3E}">
        <p14:creationId xmlns:p14="http://schemas.microsoft.com/office/powerpoint/2010/main" val="2122061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792E-C677-B227-4042-0642D2A00DFA}"/>
              </a:ext>
            </a:extLst>
          </p:cNvPr>
          <p:cNvSpPr>
            <a:spLocks noGrp="1"/>
          </p:cNvSpPr>
          <p:nvPr>
            <p:ph type="title"/>
          </p:nvPr>
        </p:nvSpPr>
        <p:spPr/>
        <p:txBody>
          <a:bodyPr/>
          <a:lstStyle/>
          <a:p>
            <a:r>
              <a:rPr lang="en-US" dirty="0"/>
              <a:t>SARSA + DDA (30/70)</a:t>
            </a:r>
          </a:p>
        </p:txBody>
      </p:sp>
      <p:pic>
        <p:nvPicPr>
          <p:cNvPr id="1028" name="Picture 4">
            <a:extLst>
              <a:ext uri="{FF2B5EF4-FFF2-40B4-BE49-F238E27FC236}">
                <a16:creationId xmlns:a16="http://schemas.microsoft.com/office/drawing/2014/main" id="{634C42FA-5B92-04D5-E335-397A6A2282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BB33CCB-F9A3-9E18-9CFF-E3E29FDB0756}"/>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11431, Charge: 10374, Heal: 8680, Hit: 1257 </a:t>
            </a:r>
          </a:p>
          <a:p>
            <a:pPr>
              <a:spcBef>
                <a:spcPts val="0"/>
              </a:spcBef>
            </a:pPr>
            <a:r>
              <a:rPr lang="en-US" dirty="0"/>
              <a:t>Agent Action Counts: Charge: 10644, Combo: 9138, Heal: 5903, Hit: 3057</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3526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3D07C-4624-85EF-D823-0B20AD13D0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6EEB0-2922-B196-AC27-5705825A514B}"/>
              </a:ext>
            </a:extLst>
          </p:cNvPr>
          <p:cNvSpPr>
            <a:spLocks noGrp="1"/>
          </p:cNvSpPr>
          <p:nvPr>
            <p:ph type="title"/>
          </p:nvPr>
        </p:nvSpPr>
        <p:spPr/>
        <p:txBody>
          <a:bodyPr/>
          <a:lstStyle/>
          <a:p>
            <a:r>
              <a:rPr lang="en-US" dirty="0"/>
              <a:t>SARSA + DDA (50/50)</a:t>
            </a:r>
          </a:p>
        </p:txBody>
      </p:sp>
      <p:sp>
        <p:nvSpPr>
          <p:cNvPr id="5" name="Content Placeholder 2">
            <a:extLst>
              <a:ext uri="{FF2B5EF4-FFF2-40B4-BE49-F238E27FC236}">
                <a16:creationId xmlns:a16="http://schemas.microsoft.com/office/drawing/2014/main" id="{7415BF1D-9CC8-42A5-49B7-A8493B43F9C7}"/>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11544, Charge: 10362, Heal: 8788, Hit: 1307 </a:t>
            </a:r>
          </a:p>
          <a:p>
            <a:pPr>
              <a:spcBef>
                <a:spcPts val="0"/>
              </a:spcBef>
            </a:pPr>
            <a:r>
              <a:rPr lang="en-US" dirty="0"/>
              <a:t>Agent Action Counts: Charge: 10156, Combo: 9361, Heal: 5420, Hit: 4064</a:t>
            </a:r>
          </a:p>
        </p:txBody>
      </p:sp>
      <p:pic>
        <p:nvPicPr>
          <p:cNvPr id="3074" name="Picture 2">
            <a:extLst>
              <a:ext uri="{FF2B5EF4-FFF2-40B4-BE49-F238E27FC236}">
                <a16:creationId xmlns:a16="http://schemas.microsoft.com/office/drawing/2014/main" id="{652C7FE0-F01A-382E-32A7-A5AAD64776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995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E7A8C-8314-DAB5-8A47-EE5CCEB18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506380-D967-FDCF-1DC9-EF9E105C30D0}"/>
              </a:ext>
            </a:extLst>
          </p:cNvPr>
          <p:cNvSpPr>
            <a:spLocks noGrp="1"/>
          </p:cNvSpPr>
          <p:nvPr>
            <p:ph type="title"/>
          </p:nvPr>
        </p:nvSpPr>
        <p:spPr/>
        <p:txBody>
          <a:bodyPr/>
          <a:lstStyle/>
          <a:p>
            <a:r>
              <a:rPr lang="en-US" dirty="0"/>
              <a:t>SARSA No DDA</a:t>
            </a:r>
          </a:p>
        </p:txBody>
      </p:sp>
      <p:sp>
        <p:nvSpPr>
          <p:cNvPr id="5" name="Content Placeholder 2">
            <a:extLst>
              <a:ext uri="{FF2B5EF4-FFF2-40B4-BE49-F238E27FC236}">
                <a16:creationId xmlns:a16="http://schemas.microsoft.com/office/drawing/2014/main" id="{F5BD95A3-4A6A-092A-5871-CAED8D0EBF2B}"/>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10582, Charge: 9442, Heal: 8431, Hit: 1228 </a:t>
            </a:r>
          </a:p>
          <a:p>
            <a:pPr>
              <a:spcBef>
                <a:spcPts val="0"/>
              </a:spcBef>
            </a:pPr>
            <a:r>
              <a:rPr lang="en-US" dirty="0"/>
              <a:t>Agent Action Counts: Charge: 10428, Combo: 9972, Heal: 3843, Hit: 2440</a:t>
            </a:r>
          </a:p>
        </p:txBody>
      </p:sp>
      <p:pic>
        <p:nvPicPr>
          <p:cNvPr id="4098" name="Picture 2">
            <a:extLst>
              <a:ext uri="{FF2B5EF4-FFF2-40B4-BE49-F238E27FC236}">
                <a16:creationId xmlns:a16="http://schemas.microsoft.com/office/drawing/2014/main" id="{2EFF948F-B76C-B7E1-A7C5-1AB79D1FC5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89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A45D5-70D3-960A-3DD0-73C749DBC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AF7DE-7E12-A5B1-8054-D00364040C09}"/>
              </a:ext>
            </a:extLst>
          </p:cNvPr>
          <p:cNvSpPr>
            <a:spLocks noGrp="1"/>
          </p:cNvSpPr>
          <p:nvPr>
            <p:ph type="title"/>
          </p:nvPr>
        </p:nvSpPr>
        <p:spPr/>
        <p:txBody>
          <a:bodyPr/>
          <a:lstStyle/>
          <a:p>
            <a:r>
              <a:rPr lang="en-US" dirty="0"/>
              <a:t>Fixed Easy Agent</a:t>
            </a:r>
          </a:p>
        </p:txBody>
      </p:sp>
      <p:sp>
        <p:nvSpPr>
          <p:cNvPr id="5" name="Content Placeholder 2">
            <a:extLst>
              <a:ext uri="{FF2B5EF4-FFF2-40B4-BE49-F238E27FC236}">
                <a16:creationId xmlns:a16="http://schemas.microsoft.com/office/drawing/2014/main" id="{17A06210-9BA3-6192-63A9-3C330E7594C4}"/>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15748, Charge: 13714, Heal: 5164, Hit: 1791</a:t>
            </a:r>
          </a:p>
          <a:p>
            <a:pPr>
              <a:spcBef>
                <a:spcPts val="0"/>
              </a:spcBef>
            </a:pPr>
            <a:r>
              <a:rPr lang="en-US" dirty="0"/>
              <a:t>Agent Action Counts: Heal: 13305, Hit: 10056, Charge: 6651, Combo: 3405</a:t>
            </a:r>
          </a:p>
        </p:txBody>
      </p:sp>
      <p:pic>
        <p:nvPicPr>
          <p:cNvPr id="5122" name="Picture 2">
            <a:extLst>
              <a:ext uri="{FF2B5EF4-FFF2-40B4-BE49-F238E27FC236}">
                <a16:creationId xmlns:a16="http://schemas.microsoft.com/office/drawing/2014/main" id="{322E01FB-C60E-8C35-6D4D-C0FB5AB07A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53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EF6DE-B8C8-E467-139B-69EEB6D12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BB0860-5B55-4CD1-A9DE-CB6C833889A2}"/>
              </a:ext>
            </a:extLst>
          </p:cNvPr>
          <p:cNvSpPr>
            <a:spLocks noGrp="1"/>
          </p:cNvSpPr>
          <p:nvPr>
            <p:ph type="title"/>
          </p:nvPr>
        </p:nvSpPr>
        <p:spPr/>
        <p:txBody>
          <a:bodyPr/>
          <a:lstStyle/>
          <a:p>
            <a:r>
              <a:rPr lang="en-US" dirty="0"/>
              <a:t>Fixed Hard Agent</a:t>
            </a:r>
          </a:p>
        </p:txBody>
      </p:sp>
      <p:pic>
        <p:nvPicPr>
          <p:cNvPr id="6148" name="Picture 4">
            <a:extLst>
              <a:ext uri="{FF2B5EF4-FFF2-40B4-BE49-F238E27FC236}">
                <a16:creationId xmlns:a16="http://schemas.microsoft.com/office/drawing/2014/main" id="{0B2B8794-653E-C6CE-7D5D-99AE87C2E4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8013" y="2725066"/>
            <a:ext cx="10972800" cy="24302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308F25D-E578-F8A9-3A8B-88838A9F2676}"/>
              </a:ext>
            </a:extLst>
          </p:cNvPr>
          <p:cNvSpPr txBox="1">
            <a:spLocks/>
          </p:cNvSpPr>
          <p:nvPr/>
        </p:nvSpPr>
        <p:spPr>
          <a:xfrm>
            <a:off x="608138" y="5155283"/>
            <a:ext cx="10972800" cy="9000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dirty="0"/>
              <a:t>Player Action Counts: Combo: 9725, Charge: 8813, Heal: 8198, Hit: 1059 </a:t>
            </a:r>
          </a:p>
          <a:p>
            <a:pPr>
              <a:spcBef>
                <a:spcPts val="0"/>
              </a:spcBef>
            </a:pPr>
            <a:r>
              <a:rPr lang="en-US" dirty="0"/>
              <a:t>Agent Action Counts: Combo: 9973, Charge: 9907, Hit: 3680, Heal: 1235</a:t>
            </a:r>
          </a:p>
        </p:txBody>
      </p:sp>
    </p:spTree>
    <p:extLst>
      <p:ext uri="{BB962C8B-B14F-4D97-AF65-F5344CB8AC3E}">
        <p14:creationId xmlns:p14="http://schemas.microsoft.com/office/powerpoint/2010/main" val="147973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72C3F-20C9-98AA-CBE1-2004F14805E5}"/>
              </a:ext>
            </a:extLst>
          </p:cNvPr>
          <p:cNvSpPr>
            <a:spLocks noGrp="1"/>
          </p:cNvSpPr>
          <p:nvPr>
            <p:ph type="title"/>
          </p:nvPr>
        </p:nvSpPr>
        <p:spPr/>
        <p:txBody>
          <a:bodyPr/>
          <a:lstStyle/>
          <a:p>
            <a:r>
              <a:rPr lang="en-US" dirty="0"/>
              <a:t>Key Insights</a:t>
            </a:r>
          </a:p>
        </p:txBody>
      </p:sp>
      <p:sp>
        <p:nvSpPr>
          <p:cNvPr id="3" name="Content Placeholder 2">
            <a:extLst>
              <a:ext uri="{FF2B5EF4-FFF2-40B4-BE49-F238E27FC236}">
                <a16:creationId xmlns:a16="http://schemas.microsoft.com/office/drawing/2014/main" id="{5320DE65-4AA5-4C67-98E2-C34EFCAA52BF}"/>
              </a:ext>
            </a:extLst>
          </p:cNvPr>
          <p:cNvSpPr>
            <a:spLocks noGrp="1"/>
          </p:cNvSpPr>
          <p:nvPr>
            <p:ph idx="1"/>
          </p:nvPr>
        </p:nvSpPr>
        <p:spPr/>
        <p:txBody>
          <a:bodyPr>
            <a:normAutofit/>
          </a:bodyPr>
          <a:lstStyle/>
          <a:p>
            <a:r>
              <a:rPr lang="en-US" b="1" dirty="0"/>
              <a:t>DDA Works Without Destabilizing Learning</a:t>
            </a:r>
          </a:p>
          <a:p>
            <a:pPr lvl="1"/>
            <a:r>
              <a:rPr lang="en-US" dirty="0"/>
              <a:t>All SARSA variants maintained balanced, competitive gameplay (56-67% player win rate)</a:t>
            </a:r>
          </a:p>
          <a:p>
            <a:r>
              <a:rPr lang="en-US" b="1" dirty="0"/>
              <a:t>RL Agents Learned Coherent Strategies</a:t>
            </a:r>
          </a:p>
          <a:p>
            <a:pPr lvl="1"/>
            <a:r>
              <a:rPr lang="en-US" dirty="0"/>
              <a:t>High healing frequency, mixed offensive actions - demonstrated survival understanding</a:t>
            </a:r>
          </a:p>
          <a:p>
            <a:r>
              <a:rPr lang="en-US" b="1" dirty="0"/>
              <a:t>DDA Smoothed Performance</a:t>
            </a:r>
          </a:p>
          <a:p>
            <a:pPr lvl="1"/>
            <a:r>
              <a:rPr lang="en-US" dirty="0"/>
              <a:t>Reduced win/loss streaks and stabilized pacing compared to no-DDA baseline</a:t>
            </a:r>
          </a:p>
          <a:p>
            <a:r>
              <a:rPr lang="en-US" b="1" dirty="0"/>
              <a:t>Higher Exploration Performed Better</a:t>
            </a:r>
          </a:p>
          <a:p>
            <a:pPr lvl="1"/>
            <a:r>
              <a:rPr lang="en-US" dirty="0"/>
              <a:t>50/50 exploration led to smoother long-term balance</a:t>
            </a:r>
          </a:p>
          <a:p>
            <a:endParaRPr lang="en-US" dirty="0"/>
          </a:p>
        </p:txBody>
      </p:sp>
    </p:spTree>
    <p:extLst>
      <p:ext uri="{BB962C8B-B14F-4D97-AF65-F5344CB8AC3E}">
        <p14:creationId xmlns:p14="http://schemas.microsoft.com/office/powerpoint/2010/main" val="2409270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5E7ECB-3E1B-6B95-0E3D-EA0CEB05C095}"/>
              </a:ext>
            </a:extLst>
          </p:cNvPr>
          <p:cNvSpPr>
            <a:spLocks noGrp="1"/>
          </p:cNvSpPr>
          <p:nvPr>
            <p:ph type="body" idx="1"/>
          </p:nvPr>
        </p:nvSpPr>
        <p:spPr/>
        <p:txBody>
          <a:bodyPr/>
          <a:lstStyle/>
          <a:p>
            <a:r>
              <a:rPr lang="en-US" dirty="0"/>
              <a:t>Current Limitations</a:t>
            </a:r>
          </a:p>
        </p:txBody>
      </p:sp>
      <p:sp>
        <p:nvSpPr>
          <p:cNvPr id="6" name="Content Placeholder 5">
            <a:extLst>
              <a:ext uri="{FF2B5EF4-FFF2-40B4-BE49-F238E27FC236}">
                <a16:creationId xmlns:a16="http://schemas.microsoft.com/office/drawing/2014/main" id="{A1E7BBA3-0CD4-A893-7785-2C0BB017FD64}"/>
              </a:ext>
            </a:extLst>
          </p:cNvPr>
          <p:cNvSpPr>
            <a:spLocks noGrp="1"/>
          </p:cNvSpPr>
          <p:nvPr>
            <p:ph sz="half" idx="2"/>
          </p:nvPr>
        </p:nvSpPr>
        <p:spPr/>
        <p:txBody>
          <a:bodyPr>
            <a:noAutofit/>
          </a:bodyPr>
          <a:lstStyle/>
          <a:p>
            <a:r>
              <a:rPr lang="en-US" dirty="0"/>
              <a:t>Simulated player (not real humans)</a:t>
            </a:r>
          </a:p>
          <a:p>
            <a:r>
              <a:rPr lang="en-US" dirty="0"/>
              <a:t>Small action space (4 actions) and simple combat mechanics, doesn’t account for real world game mechanics</a:t>
            </a:r>
          </a:p>
          <a:p>
            <a:r>
              <a:rPr lang="en-US" dirty="0"/>
              <a:t>Fixed DDA threshold (5 win/loss streak)</a:t>
            </a:r>
          </a:p>
        </p:txBody>
      </p:sp>
      <p:sp>
        <p:nvSpPr>
          <p:cNvPr id="7" name="Text Placeholder 6">
            <a:extLst>
              <a:ext uri="{FF2B5EF4-FFF2-40B4-BE49-F238E27FC236}">
                <a16:creationId xmlns:a16="http://schemas.microsoft.com/office/drawing/2014/main" id="{40F2DD0C-BBC4-4070-F246-022E357F25A1}"/>
              </a:ext>
            </a:extLst>
          </p:cNvPr>
          <p:cNvSpPr>
            <a:spLocks noGrp="1"/>
          </p:cNvSpPr>
          <p:nvPr>
            <p:ph type="body" sz="quarter" idx="3"/>
          </p:nvPr>
        </p:nvSpPr>
        <p:spPr/>
        <p:txBody>
          <a:bodyPr/>
          <a:lstStyle/>
          <a:p>
            <a:r>
              <a:rPr lang="en-US" dirty="0"/>
              <a:t>Future Directions</a:t>
            </a:r>
          </a:p>
        </p:txBody>
      </p:sp>
      <p:sp>
        <p:nvSpPr>
          <p:cNvPr id="8" name="Content Placeholder 7">
            <a:extLst>
              <a:ext uri="{FF2B5EF4-FFF2-40B4-BE49-F238E27FC236}">
                <a16:creationId xmlns:a16="http://schemas.microsoft.com/office/drawing/2014/main" id="{767B3D17-DD65-26F2-A8CD-EC2A9FC92677}"/>
              </a:ext>
            </a:extLst>
          </p:cNvPr>
          <p:cNvSpPr>
            <a:spLocks noGrp="1"/>
          </p:cNvSpPr>
          <p:nvPr>
            <p:ph sz="quarter" idx="4"/>
          </p:nvPr>
        </p:nvSpPr>
        <p:spPr/>
        <p:txBody>
          <a:bodyPr>
            <a:normAutofit/>
          </a:bodyPr>
          <a:lstStyle/>
          <a:p>
            <a:r>
              <a:rPr lang="en-US" dirty="0"/>
              <a:t>Deeper action spaces</a:t>
            </a:r>
          </a:p>
          <a:p>
            <a:r>
              <a:rPr lang="en-US" dirty="0"/>
              <a:t>Policy gradient methods</a:t>
            </a:r>
          </a:p>
          <a:p>
            <a:r>
              <a:rPr lang="en-US" dirty="0"/>
              <a:t>Continuous DDA mechanisms</a:t>
            </a:r>
          </a:p>
          <a:p>
            <a:r>
              <a:rPr lang="en-US" dirty="0"/>
              <a:t>Multi-agent scenarios</a:t>
            </a:r>
          </a:p>
          <a:p>
            <a:r>
              <a:rPr lang="en-US" dirty="0"/>
              <a:t>Multiple human tests with hundreds of participants</a:t>
            </a:r>
          </a:p>
        </p:txBody>
      </p:sp>
      <p:sp>
        <p:nvSpPr>
          <p:cNvPr id="4" name="Title 3">
            <a:extLst>
              <a:ext uri="{FF2B5EF4-FFF2-40B4-BE49-F238E27FC236}">
                <a16:creationId xmlns:a16="http://schemas.microsoft.com/office/drawing/2014/main" id="{FA5367C8-FF64-F70F-E40E-1D18287EFDC0}"/>
              </a:ext>
            </a:extLst>
          </p:cNvPr>
          <p:cNvSpPr>
            <a:spLocks noGrp="1"/>
          </p:cNvSpPr>
          <p:nvPr>
            <p:ph type="title"/>
          </p:nvPr>
        </p:nvSpPr>
        <p:spPr/>
        <p:txBody>
          <a:bodyPr/>
          <a:lstStyle/>
          <a:p>
            <a:r>
              <a:rPr lang="en-US" dirty="0"/>
              <a:t>Limitations &amp; Future Work</a:t>
            </a:r>
          </a:p>
        </p:txBody>
      </p:sp>
    </p:spTree>
    <p:extLst>
      <p:ext uri="{BB962C8B-B14F-4D97-AF65-F5344CB8AC3E}">
        <p14:creationId xmlns:p14="http://schemas.microsoft.com/office/powerpoint/2010/main" val="323953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94EB-F76B-66D2-26B4-EFCA8EE4108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B1628A0-11FA-575D-CB13-6E4FABC25F58}"/>
              </a:ext>
            </a:extLst>
          </p:cNvPr>
          <p:cNvSpPr>
            <a:spLocks noGrp="1"/>
          </p:cNvSpPr>
          <p:nvPr>
            <p:ph idx="1"/>
          </p:nvPr>
        </p:nvSpPr>
        <p:spPr/>
        <p:txBody>
          <a:bodyPr/>
          <a:lstStyle/>
          <a:p>
            <a:r>
              <a:rPr lang="en-US" dirty="0"/>
              <a:t>SARSA + DDA maintains balanced, engaging gameplay without manual tuning</a:t>
            </a:r>
          </a:p>
          <a:p>
            <a:r>
              <a:rPr lang="en-US" dirty="0"/>
              <a:t>Takeaways:</a:t>
            </a:r>
          </a:p>
          <a:p>
            <a:pPr lvl="1"/>
            <a:r>
              <a:rPr lang="en-US" dirty="0"/>
              <a:t>DDA provides subtle but meaningful difficulty adjustment</a:t>
            </a:r>
          </a:p>
          <a:p>
            <a:pPr lvl="1"/>
            <a:r>
              <a:rPr lang="en-US" dirty="0"/>
              <a:t>Reward-sign inversion is stable and effective</a:t>
            </a:r>
          </a:p>
          <a:p>
            <a:pPr lvl="1"/>
            <a:r>
              <a:rPr lang="en-US" dirty="0"/>
              <a:t>RL agents can learn coherent strategies in stochastic environments</a:t>
            </a:r>
          </a:p>
          <a:p>
            <a:pPr lvl="1"/>
            <a:r>
              <a:rPr lang="en-US" dirty="0"/>
              <a:t>Results closely align with original paper (Pagalyte et al., 2020)</a:t>
            </a:r>
          </a:p>
          <a:p>
            <a:endParaRPr lang="en-US" dirty="0"/>
          </a:p>
        </p:txBody>
      </p:sp>
    </p:spTree>
    <p:extLst>
      <p:ext uri="{BB962C8B-B14F-4D97-AF65-F5344CB8AC3E}">
        <p14:creationId xmlns:p14="http://schemas.microsoft.com/office/powerpoint/2010/main" val="1113681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232E9B-12F8-503C-F3AC-861491D1230A}"/>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1F21AE3D-695E-FF63-F86E-C1826E62D094}"/>
              </a:ext>
            </a:extLst>
          </p:cNvPr>
          <p:cNvSpPr>
            <a:spLocks noGrp="1"/>
          </p:cNvSpPr>
          <p:nvPr>
            <p:ph type="body" sz="quarter" idx="13"/>
          </p:nvPr>
        </p:nvSpPr>
        <p:spPr/>
        <p:txBody>
          <a:bodyPr/>
          <a:lstStyle/>
          <a:p>
            <a:r>
              <a:rPr lang="en-US" dirty="0"/>
              <a:t>Open to Questions</a:t>
            </a:r>
          </a:p>
        </p:txBody>
      </p:sp>
      <p:pic>
        <p:nvPicPr>
          <p:cNvPr id="15" name="Picture Placeholder 14">
            <a:extLst>
              <a:ext uri="{FF2B5EF4-FFF2-40B4-BE49-F238E27FC236}">
                <a16:creationId xmlns:a16="http://schemas.microsoft.com/office/drawing/2014/main" id="{84C257BB-1581-9E41-4140-8311F0B318F7}"/>
              </a:ext>
            </a:extLst>
          </p:cNvPr>
          <p:cNvPicPr>
            <a:picLocks noGrp="1" noChangeAspect="1"/>
          </p:cNvPicPr>
          <p:nvPr>
            <p:ph type="pic" sz="quarter" idx="19"/>
          </p:nvPr>
        </p:nvPicPr>
        <p:blipFill>
          <a:blip r:embed="rId2"/>
          <a:srcRect l="23989" r="23989"/>
          <a:stretch>
            <a:fillRect/>
          </a:stretch>
        </p:blipFill>
        <p:spPr/>
      </p:pic>
      <p:sp>
        <p:nvSpPr>
          <p:cNvPr id="13" name="Text Placeholder 7">
            <a:extLst>
              <a:ext uri="{FF2B5EF4-FFF2-40B4-BE49-F238E27FC236}">
                <a16:creationId xmlns:a16="http://schemas.microsoft.com/office/drawing/2014/main" id="{FADDEC4E-B1BE-D61E-81D8-1E483396252E}"/>
              </a:ext>
            </a:extLst>
          </p:cNvPr>
          <p:cNvSpPr>
            <a:spLocks noGrp="1"/>
          </p:cNvSpPr>
          <p:nvPr>
            <p:ph type="body" sz="quarter" idx="14"/>
          </p:nvPr>
        </p:nvSpPr>
        <p:spPr>
          <a:xfrm>
            <a:off x="608138" y="3860484"/>
            <a:ext cx="5589463" cy="1956117"/>
          </a:xfrm>
        </p:spPr>
        <p:txBody>
          <a:bodyPr>
            <a:normAutofit fontScale="85000" lnSpcReduction="20000"/>
          </a:bodyPr>
          <a:lstStyle/>
          <a:p>
            <a:r>
              <a:rPr lang="en-US" dirty="0"/>
              <a:t>Joseph Nikhil Reddy Maramreddy</a:t>
            </a:r>
          </a:p>
          <a:p>
            <a:r>
              <a:rPr lang="en-US" dirty="0"/>
              <a:t>yue15</a:t>
            </a:r>
          </a:p>
          <a:p>
            <a:r>
              <a:rPr lang="en-US" dirty="0"/>
              <a:t>github.com/JoNinto7</a:t>
            </a:r>
          </a:p>
          <a:p>
            <a:r>
              <a:rPr lang="en-US" dirty="0"/>
              <a:t>Original Paper: Pagalyte, Elinga &amp; Mancini, Maurizio &amp; Climent, Laura. (2020). Go with the Flow: Reinforcement Learning in Turn-based Battle Video Games. 1-8. 10.1145/3383652.3423868. </a:t>
            </a:r>
          </a:p>
        </p:txBody>
      </p:sp>
    </p:spTree>
    <p:extLst>
      <p:ext uri="{BB962C8B-B14F-4D97-AF65-F5344CB8AC3E}">
        <p14:creationId xmlns:p14="http://schemas.microsoft.com/office/powerpoint/2010/main" val="293123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317E-E94F-6AB3-994B-033180F6945C}"/>
              </a:ext>
            </a:extLst>
          </p:cNvPr>
          <p:cNvSpPr>
            <a:spLocks noGrp="1"/>
          </p:cNvSpPr>
          <p:nvPr>
            <p:ph type="title"/>
          </p:nvPr>
        </p:nvSpPr>
        <p:spPr/>
        <p:txBody>
          <a:bodyPr/>
          <a:lstStyle/>
          <a:p>
            <a:r>
              <a:rPr lang="en-US"/>
              <a:t>The Challenge</a:t>
            </a:r>
            <a:endParaRPr lang="en-US" dirty="0"/>
          </a:p>
        </p:txBody>
      </p:sp>
      <p:sp>
        <p:nvSpPr>
          <p:cNvPr id="3" name="Content Placeholder 2">
            <a:extLst>
              <a:ext uri="{FF2B5EF4-FFF2-40B4-BE49-F238E27FC236}">
                <a16:creationId xmlns:a16="http://schemas.microsoft.com/office/drawing/2014/main" id="{F077260C-D127-F512-563B-2624B282591A}"/>
              </a:ext>
            </a:extLst>
          </p:cNvPr>
          <p:cNvSpPr>
            <a:spLocks noGrp="1"/>
          </p:cNvSpPr>
          <p:nvPr>
            <p:ph idx="1"/>
          </p:nvPr>
        </p:nvSpPr>
        <p:spPr/>
        <p:txBody>
          <a:bodyPr>
            <a:normAutofit lnSpcReduction="10000"/>
          </a:bodyPr>
          <a:lstStyle/>
          <a:p>
            <a:pPr marL="0" indent="0">
              <a:buNone/>
            </a:pPr>
            <a:r>
              <a:rPr lang="en-US" b="1" dirty="0"/>
              <a:t>Why Dynamic Difficulty Adjustment?</a:t>
            </a:r>
          </a:p>
          <a:p>
            <a:r>
              <a:rPr lang="en-US" dirty="0"/>
              <a:t>Games that are </a:t>
            </a:r>
            <a:r>
              <a:rPr lang="en-US" b="1" dirty="0"/>
              <a:t>too easy</a:t>
            </a:r>
            <a:r>
              <a:rPr lang="en-US" dirty="0"/>
              <a:t>, implies players lose interest</a:t>
            </a:r>
          </a:p>
          <a:p>
            <a:r>
              <a:rPr lang="en-US" dirty="0"/>
              <a:t>Games that are </a:t>
            </a:r>
            <a:r>
              <a:rPr lang="en-US" b="1" dirty="0"/>
              <a:t>too hard</a:t>
            </a:r>
            <a:r>
              <a:rPr lang="en-US" dirty="0"/>
              <a:t> , implies players get frustrated</a:t>
            </a:r>
          </a:p>
          <a:p>
            <a:r>
              <a:rPr lang="en-US" dirty="0"/>
              <a:t>Traditional solution: manual difficulty tuning (time-consuming, inflexible)</a:t>
            </a:r>
          </a:p>
          <a:p>
            <a:r>
              <a:rPr lang="en-US" b="1" dirty="0"/>
              <a:t>Goal:</a:t>
            </a:r>
            <a:r>
              <a:rPr lang="en-US" dirty="0"/>
              <a:t> Agent that automatically adapts to player performance</a:t>
            </a:r>
          </a:p>
          <a:p>
            <a:endParaRPr lang="en-US" dirty="0"/>
          </a:p>
          <a:p>
            <a:pPr marL="0" indent="0">
              <a:buNone/>
            </a:pPr>
            <a:r>
              <a:rPr lang="en-US" b="1" dirty="0"/>
              <a:t>Research Question:</a:t>
            </a:r>
            <a:r>
              <a:rPr lang="en-US" dirty="0"/>
              <a:t> Can SARSA + reward-sign inversion create balanced, engaging gameplay?</a:t>
            </a:r>
          </a:p>
        </p:txBody>
      </p:sp>
    </p:spTree>
    <p:extLst>
      <p:ext uri="{BB962C8B-B14F-4D97-AF65-F5344CB8AC3E}">
        <p14:creationId xmlns:p14="http://schemas.microsoft.com/office/powerpoint/2010/main" val="383597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E756C0-6F3E-8DE5-689A-0ECDA55E1B5B}"/>
              </a:ext>
            </a:extLst>
          </p:cNvPr>
          <p:cNvSpPr>
            <a:spLocks noGrp="1"/>
          </p:cNvSpPr>
          <p:nvPr>
            <p:ph type="body" idx="1"/>
          </p:nvPr>
        </p:nvSpPr>
        <p:spPr/>
        <p:txBody>
          <a:bodyPr/>
          <a:lstStyle/>
          <a:p>
            <a:r>
              <a:rPr lang="en-US" dirty="0"/>
              <a:t>Game Environment</a:t>
            </a:r>
          </a:p>
        </p:txBody>
      </p:sp>
      <p:sp>
        <p:nvSpPr>
          <p:cNvPr id="3" name="Content Placeholder 2">
            <a:extLst>
              <a:ext uri="{FF2B5EF4-FFF2-40B4-BE49-F238E27FC236}">
                <a16:creationId xmlns:a16="http://schemas.microsoft.com/office/drawing/2014/main" id="{E2EEB1DF-E076-0E6B-86AC-FFC3E348F168}"/>
              </a:ext>
            </a:extLst>
          </p:cNvPr>
          <p:cNvSpPr>
            <a:spLocks noGrp="1"/>
          </p:cNvSpPr>
          <p:nvPr>
            <p:ph sz="half" idx="2"/>
          </p:nvPr>
        </p:nvSpPr>
        <p:spPr/>
        <p:txBody>
          <a:bodyPr/>
          <a:lstStyle/>
          <a:p>
            <a:r>
              <a:rPr lang="en-US" dirty="0"/>
              <a:t>Turn-based battle system</a:t>
            </a:r>
          </a:p>
          <a:p>
            <a:r>
              <a:rPr lang="en-US" dirty="0"/>
              <a:t>Both start at 75 HP</a:t>
            </a:r>
          </a:p>
          <a:p>
            <a:r>
              <a:rPr lang="en-US" dirty="0"/>
              <a:t>4 actions: Hit, Charge, Combo, Heal</a:t>
            </a:r>
          </a:p>
          <a:p>
            <a:r>
              <a:rPr lang="en-US" dirty="0"/>
              <a:t>17-state model (HP bands)</a:t>
            </a:r>
          </a:p>
          <a:p>
            <a:endParaRPr lang="en-US" dirty="0"/>
          </a:p>
        </p:txBody>
      </p:sp>
      <p:sp>
        <p:nvSpPr>
          <p:cNvPr id="4" name="Text Placeholder 3">
            <a:extLst>
              <a:ext uri="{FF2B5EF4-FFF2-40B4-BE49-F238E27FC236}">
                <a16:creationId xmlns:a16="http://schemas.microsoft.com/office/drawing/2014/main" id="{7A3F6C24-B320-E481-EED6-B249AA51C29E}"/>
              </a:ext>
            </a:extLst>
          </p:cNvPr>
          <p:cNvSpPr>
            <a:spLocks noGrp="1"/>
          </p:cNvSpPr>
          <p:nvPr>
            <p:ph type="body" sz="quarter" idx="3"/>
          </p:nvPr>
        </p:nvSpPr>
        <p:spPr/>
        <p:txBody>
          <a:bodyPr/>
          <a:lstStyle/>
          <a:p>
            <a:r>
              <a:rPr lang="en-US" dirty="0"/>
              <a:t>DDA Mechanism</a:t>
            </a:r>
          </a:p>
        </p:txBody>
      </p:sp>
      <p:sp>
        <p:nvSpPr>
          <p:cNvPr id="5" name="Content Placeholder 4">
            <a:extLst>
              <a:ext uri="{FF2B5EF4-FFF2-40B4-BE49-F238E27FC236}">
                <a16:creationId xmlns:a16="http://schemas.microsoft.com/office/drawing/2014/main" id="{D46D9163-59B3-A3F4-9E00-C4603E828410}"/>
              </a:ext>
            </a:extLst>
          </p:cNvPr>
          <p:cNvSpPr>
            <a:spLocks noGrp="1"/>
          </p:cNvSpPr>
          <p:nvPr>
            <p:ph sz="quarter" idx="4"/>
          </p:nvPr>
        </p:nvSpPr>
        <p:spPr/>
        <p:txBody>
          <a:bodyPr/>
          <a:lstStyle/>
          <a:p>
            <a:r>
              <a:rPr lang="en-US" dirty="0"/>
              <a:t>SARSA reinforcement learning</a:t>
            </a:r>
          </a:p>
          <a:p>
            <a:r>
              <a:rPr lang="en-US" dirty="0"/>
              <a:t>Tracks win/loss streaks</a:t>
            </a:r>
          </a:p>
          <a:p>
            <a:r>
              <a:rPr lang="en-US" dirty="0"/>
              <a:t>After 5 win/loss streak: flip reward signs</a:t>
            </a:r>
          </a:p>
          <a:p>
            <a:r>
              <a:rPr lang="en-US" dirty="0"/>
              <a:t>Agent tries harder or easier</a:t>
            </a:r>
          </a:p>
          <a:p>
            <a:endParaRPr lang="en-US" dirty="0"/>
          </a:p>
        </p:txBody>
      </p:sp>
      <p:sp>
        <p:nvSpPr>
          <p:cNvPr id="6" name="Title 5">
            <a:extLst>
              <a:ext uri="{FF2B5EF4-FFF2-40B4-BE49-F238E27FC236}">
                <a16:creationId xmlns:a16="http://schemas.microsoft.com/office/drawing/2014/main" id="{30622177-F8E0-8E53-DEDD-2D8F780D0F86}"/>
              </a:ext>
            </a:extLst>
          </p:cNvPr>
          <p:cNvSpPr>
            <a:spLocks noGrp="1"/>
          </p:cNvSpPr>
          <p:nvPr>
            <p:ph type="title"/>
          </p:nvPr>
        </p:nvSpPr>
        <p:spPr/>
        <p:txBody>
          <a:bodyPr/>
          <a:lstStyle/>
          <a:p>
            <a:r>
              <a:rPr lang="en-US" dirty="0"/>
              <a:t>My Approach</a:t>
            </a:r>
          </a:p>
        </p:txBody>
      </p:sp>
    </p:spTree>
    <p:extLst>
      <p:ext uri="{BB962C8B-B14F-4D97-AF65-F5344CB8AC3E}">
        <p14:creationId xmlns:p14="http://schemas.microsoft.com/office/powerpoint/2010/main" val="2877572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2EF00-F307-A071-22DC-AC9D41F5CB01}"/>
              </a:ext>
            </a:extLst>
          </p:cNvPr>
          <p:cNvSpPr>
            <a:spLocks noGrp="1"/>
          </p:cNvSpPr>
          <p:nvPr>
            <p:ph sz="half" idx="2"/>
          </p:nvPr>
        </p:nvSpPr>
        <p:spPr/>
        <p:txBody>
          <a:bodyPr>
            <a:normAutofit fontScale="92500" lnSpcReduction="10000"/>
          </a:bodyPr>
          <a:lstStyle/>
          <a:p>
            <a:r>
              <a:rPr lang="en-US" dirty="0"/>
              <a:t>4 human participants</a:t>
            </a:r>
          </a:p>
          <a:p>
            <a:r>
              <a:rPr lang="en-US" dirty="0"/>
              <a:t>30 battles per configuration</a:t>
            </a:r>
          </a:p>
          <a:p>
            <a:r>
              <a:rPr lang="en-US" dirty="0"/>
              <a:t>5 actions for human (included "Flee"). 4 for the agent.</a:t>
            </a:r>
          </a:p>
          <a:p>
            <a:r>
              <a:rPr lang="en-US" dirty="0"/>
              <a:t>10 game configurations</a:t>
            </a:r>
          </a:p>
          <a:p>
            <a:r>
              <a:rPr lang="en-US" dirty="0"/>
              <a:t>GEQ questionnaire for engagement</a:t>
            </a:r>
          </a:p>
          <a:p>
            <a:r>
              <a:rPr lang="en-US" dirty="0"/>
              <a:t>Limited statistical power</a:t>
            </a:r>
          </a:p>
        </p:txBody>
      </p:sp>
      <p:sp>
        <p:nvSpPr>
          <p:cNvPr id="4" name="Text Placeholder 3">
            <a:extLst>
              <a:ext uri="{FF2B5EF4-FFF2-40B4-BE49-F238E27FC236}">
                <a16:creationId xmlns:a16="http://schemas.microsoft.com/office/drawing/2014/main" id="{112D674F-49BA-DF99-D3FA-E3BDD90A5683}"/>
              </a:ext>
            </a:extLst>
          </p:cNvPr>
          <p:cNvSpPr>
            <a:spLocks noGrp="1"/>
          </p:cNvSpPr>
          <p:nvPr>
            <p:ph type="body" sz="quarter" idx="3"/>
          </p:nvPr>
        </p:nvSpPr>
        <p:spPr/>
        <p:txBody>
          <a:bodyPr/>
          <a:lstStyle/>
          <a:p>
            <a:r>
              <a:rPr lang="en-US" dirty="0"/>
              <a:t>My Implementation</a:t>
            </a:r>
          </a:p>
        </p:txBody>
      </p:sp>
      <p:sp>
        <p:nvSpPr>
          <p:cNvPr id="5" name="Content Placeholder 4">
            <a:extLst>
              <a:ext uri="{FF2B5EF4-FFF2-40B4-BE49-F238E27FC236}">
                <a16:creationId xmlns:a16="http://schemas.microsoft.com/office/drawing/2014/main" id="{AEF00342-5CD7-73E1-849A-367286B4E588}"/>
              </a:ext>
            </a:extLst>
          </p:cNvPr>
          <p:cNvSpPr>
            <a:spLocks noGrp="1"/>
          </p:cNvSpPr>
          <p:nvPr>
            <p:ph sz="quarter" idx="4"/>
          </p:nvPr>
        </p:nvSpPr>
        <p:spPr/>
        <p:txBody>
          <a:bodyPr>
            <a:normAutofit fontScale="92500" lnSpcReduction="10000"/>
          </a:bodyPr>
          <a:lstStyle/>
          <a:p>
            <a:r>
              <a:rPr lang="en-US" b="1" dirty="0"/>
              <a:t>Simulated human-like player</a:t>
            </a:r>
            <a:endParaRPr lang="en-US" dirty="0"/>
          </a:p>
          <a:p>
            <a:r>
              <a:rPr lang="en-US" b="1" dirty="0"/>
              <a:t>3,000 battles</a:t>
            </a:r>
            <a:r>
              <a:rPr lang="en-US" dirty="0"/>
              <a:t> per configuration</a:t>
            </a:r>
          </a:p>
          <a:p>
            <a:r>
              <a:rPr lang="en-US" b="1" dirty="0"/>
              <a:t>4 actions</a:t>
            </a:r>
            <a:r>
              <a:rPr lang="en-US" dirty="0"/>
              <a:t> (removed "Flee”)</a:t>
            </a:r>
          </a:p>
          <a:p>
            <a:r>
              <a:rPr lang="en-US" b="1" dirty="0"/>
              <a:t>5 agent types</a:t>
            </a:r>
            <a:r>
              <a:rPr lang="en-US" dirty="0"/>
              <a:t> tested</a:t>
            </a:r>
          </a:p>
          <a:p>
            <a:r>
              <a:rPr lang="en-US" dirty="0"/>
              <a:t>Quantitative metrics: win rates, pacing, action distributions</a:t>
            </a:r>
          </a:p>
          <a:p>
            <a:r>
              <a:rPr lang="en-US" b="1" dirty="0"/>
              <a:t>100x more data</a:t>
            </a:r>
            <a:r>
              <a:rPr lang="en-US" dirty="0"/>
              <a:t> for statistical validity</a:t>
            </a:r>
          </a:p>
        </p:txBody>
      </p:sp>
      <p:sp>
        <p:nvSpPr>
          <p:cNvPr id="6" name="Title 5">
            <a:extLst>
              <a:ext uri="{FF2B5EF4-FFF2-40B4-BE49-F238E27FC236}">
                <a16:creationId xmlns:a16="http://schemas.microsoft.com/office/drawing/2014/main" id="{145B719E-6807-DF09-5D7A-0DCF9B4BC39F}"/>
              </a:ext>
            </a:extLst>
          </p:cNvPr>
          <p:cNvSpPr>
            <a:spLocks noGrp="1"/>
          </p:cNvSpPr>
          <p:nvPr>
            <p:ph type="title"/>
          </p:nvPr>
        </p:nvSpPr>
        <p:spPr/>
        <p:txBody>
          <a:bodyPr/>
          <a:lstStyle/>
          <a:p>
            <a:r>
              <a:rPr lang="en-US" dirty="0"/>
              <a:t>Difference from the Original Implementation</a:t>
            </a:r>
          </a:p>
        </p:txBody>
      </p:sp>
      <p:sp>
        <p:nvSpPr>
          <p:cNvPr id="2" name="Text Placeholder 1">
            <a:extLst>
              <a:ext uri="{FF2B5EF4-FFF2-40B4-BE49-F238E27FC236}">
                <a16:creationId xmlns:a16="http://schemas.microsoft.com/office/drawing/2014/main" id="{39C1339C-9BCC-40B3-76D5-822E4A2CFCF0}"/>
              </a:ext>
            </a:extLst>
          </p:cNvPr>
          <p:cNvSpPr>
            <a:spLocks noGrp="1"/>
          </p:cNvSpPr>
          <p:nvPr>
            <p:ph type="body" idx="1"/>
          </p:nvPr>
        </p:nvSpPr>
        <p:spPr/>
        <p:txBody>
          <a:bodyPr/>
          <a:lstStyle/>
          <a:p>
            <a:r>
              <a:rPr lang="en-US" dirty="0"/>
              <a:t>Original Paper</a:t>
            </a:r>
          </a:p>
        </p:txBody>
      </p:sp>
    </p:spTree>
    <p:extLst>
      <p:ext uri="{BB962C8B-B14F-4D97-AF65-F5344CB8AC3E}">
        <p14:creationId xmlns:p14="http://schemas.microsoft.com/office/powerpoint/2010/main" val="337066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A394-B846-4EB9-FB6E-95D7DB706FEA}"/>
              </a:ext>
            </a:extLst>
          </p:cNvPr>
          <p:cNvSpPr>
            <a:spLocks noGrp="1"/>
          </p:cNvSpPr>
          <p:nvPr>
            <p:ph type="title"/>
          </p:nvPr>
        </p:nvSpPr>
        <p:spPr/>
        <p:txBody>
          <a:bodyPr/>
          <a:lstStyle/>
          <a:p>
            <a:r>
              <a:rPr lang="en-US" dirty="0"/>
              <a:t>Key Adaptation</a:t>
            </a:r>
          </a:p>
        </p:txBody>
      </p:sp>
      <p:sp>
        <p:nvSpPr>
          <p:cNvPr id="3" name="Text Placeholder 2">
            <a:extLst>
              <a:ext uri="{FF2B5EF4-FFF2-40B4-BE49-F238E27FC236}">
                <a16:creationId xmlns:a16="http://schemas.microsoft.com/office/drawing/2014/main" id="{8C8CC048-4780-EE5D-60EA-AAC088570755}"/>
              </a:ext>
            </a:extLst>
          </p:cNvPr>
          <p:cNvSpPr>
            <a:spLocks noGrp="1"/>
          </p:cNvSpPr>
          <p:nvPr>
            <p:ph type="body" idx="1"/>
          </p:nvPr>
        </p:nvSpPr>
        <p:spPr/>
        <p:txBody>
          <a:bodyPr/>
          <a:lstStyle/>
          <a:p>
            <a:r>
              <a:rPr lang="en-US" dirty="0"/>
              <a:t>Removing Human participants enabled me to scale up the evaluation drastically.</a:t>
            </a:r>
          </a:p>
        </p:txBody>
      </p:sp>
    </p:spTree>
    <p:extLst>
      <p:ext uri="{BB962C8B-B14F-4D97-AF65-F5344CB8AC3E}">
        <p14:creationId xmlns:p14="http://schemas.microsoft.com/office/powerpoint/2010/main" val="299714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EC87-F2FA-5FAB-1320-2EF23A95F2C1}"/>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E46277F0-4546-2268-6608-7FF3F5D107A0}"/>
              </a:ext>
            </a:extLst>
          </p:cNvPr>
          <p:cNvSpPr>
            <a:spLocks noGrp="1"/>
          </p:cNvSpPr>
          <p:nvPr>
            <p:ph idx="1"/>
          </p:nvPr>
        </p:nvSpPr>
        <p:spPr/>
        <p:txBody>
          <a:bodyPr>
            <a:normAutofit fontScale="92500" lnSpcReduction="20000"/>
          </a:bodyPr>
          <a:lstStyle/>
          <a:p>
            <a:pPr marL="0" indent="0">
              <a:buNone/>
            </a:pPr>
            <a:r>
              <a:rPr lang="en-US" b="1" dirty="0"/>
              <a:t>5 Agent Configurations Tested</a:t>
            </a:r>
          </a:p>
          <a:p>
            <a:r>
              <a:rPr lang="en-US" b="1" dirty="0"/>
              <a:t>SARSA + DDA (</a:t>
            </a:r>
            <a:r>
              <a:rPr lang="el-GR" b="1" dirty="0"/>
              <a:t>ε=0.3)</a:t>
            </a:r>
            <a:r>
              <a:rPr lang="el-GR" dirty="0"/>
              <a:t> - 30% </a:t>
            </a:r>
            <a:r>
              <a:rPr lang="en-US" dirty="0"/>
              <a:t>exploration</a:t>
            </a:r>
          </a:p>
          <a:p>
            <a:r>
              <a:rPr lang="en-US" b="1" dirty="0"/>
              <a:t>SARSA + DDA (</a:t>
            </a:r>
            <a:r>
              <a:rPr lang="el-GR" b="1" dirty="0"/>
              <a:t>ε=0.5)</a:t>
            </a:r>
            <a:r>
              <a:rPr lang="el-GR" dirty="0"/>
              <a:t> - 50% </a:t>
            </a:r>
            <a:r>
              <a:rPr lang="en-US" dirty="0"/>
              <a:t>exploration</a:t>
            </a:r>
          </a:p>
          <a:p>
            <a:r>
              <a:rPr lang="en-US" b="1" dirty="0"/>
              <a:t>SARSA without DDA</a:t>
            </a:r>
            <a:r>
              <a:rPr lang="en-US" dirty="0"/>
              <a:t> - ablation baseline</a:t>
            </a:r>
          </a:p>
          <a:p>
            <a:r>
              <a:rPr lang="en-US" b="1" dirty="0"/>
              <a:t>Fixed Easy Agent</a:t>
            </a:r>
            <a:r>
              <a:rPr lang="en-US" dirty="0"/>
              <a:t> - defensive, predictable</a:t>
            </a:r>
          </a:p>
          <a:p>
            <a:r>
              <a:rPr lang="en-US" b="1" dirty="0"/>
              <a:t>Fixed Hard Agent</a:t>
            </a:r>
            <a:r>
              <a:rPr lang="en-US" dirty="0"/>
              <a:t> - aggressive, minimal healing</a:t>
            </a:r>
          </a:p>
          <a:p>
            <a:endParaRPr lang="en-US" dirty="0"/>
          </a:p>
          <a:p>
            <a:r>
              <a:rPr lang="en-US" dirty="0"/>
              <a:t>All these agents were tested using </a:t>
            </a:r>
            <a:r>
              <a:rPr lang="en-US" b="1" dirty="0"/>
              <a:t>3,000 battles each </a:t>
            </a:r>
            <a:r>
              <a:rPr lang="en-US" dirty="0"/>
              <a:t>against the same human-like player model.</a:t>
            </a:r>
          </a:p>
        </p:txBody>
      </p:sp>
    </p:spTree>
    <p:extLst>
      <p:ext uri="{BB962C8B-B14F-4D97-AF65-F5344CB8AC3E}">
        <p14:creationId xmlns:p14="http://schemas.microsoft.com/office/powerpoint/2010/main" val="228264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B1CAC-5C53-3EBA-E1F3-680CB51611F7}"/>
              </a:ext>
            </a:extLst>
          </p:cNvPr>
          <p:cNvSpPr>
            <a:spLocks noGrp="1"/>
          </p:cNvSpPr>
          <p:nvPr>
            <p:ph type="body" idx="1"/>
          </p:nvPr>
        </p:nvSpPr>
        <p:spPr/>
        <p:txBody>
          <a:bodyPr/>
          <a:lstStyle/>
          <a:p>
            <a:r>
              <a:rPr lang="en-US" dirty="0"/>
              <a:t>Code Structure</a:t>
            </a:r>
          </a:p>
        </p:txBody>
      </p:sp>
      <p:sp>
        <p:nvSpPr>
          <p:cNvPr id="3" name="Content Placeholder 2">
            <a:extLst>
              <a:ext uri="{FF2B5EF4-FFF2-40B4-BE49-F238E27FC236}">
                <a16:creationId xmlns:a16="http://schemas.microsoft.com/office/drawing/2014/main" id="{8A1367F6-EB9B-1112-B87D-631B3CE245DD}"/>
              </a:ext>
            </a:extLst>
          </p:cNvPr>
          <p:cNvSpPr>
            <a:spLocks noGrp="1"/>
          </p:cNvSpPr>
          <p:nvPr>
            <p:ph sz="half" idx="2"/>
          </p:nvPr>
        </p:nvSpPr>
        <p:spPr/>
        <p:txBody>
          <a:bodyPr/>
          <a:lstStyle/>
          <a:p>
            <a:r>
              <a:rPr lang="en-US" dirty="0"/>
              <a:t>Battle environment class</a:t>
            </a:r>
          </a:p>
          <a:p>
            <a:r>
              <a:rPr lang="en-US" dirty="0"/>
              <a:t>Human-like player model</a:t>
            </a:r>
          </a:p>
          <a:p>
            <a:r>
              <a:rPr lang="en-US" dirty="0"/>
              <a:t>SARSA agent with DDA</a:t>
            </a:r>
          </a:p>
          <a:p>
            <a:r>
              <a:rPr lang="en-US" dirty="0"/>
              <a:t>Scripted baseline agents</a:t>
            </a:r>
          </a:p>
          <a:p>
            <a:r>
              <a:rPr lang="en-US" dirty="0"/>
              <a:t>Experiment runner</a:t>
            </a:r>
          </a:p>
        </p:txBody>
      </p:sp>
      <p:sp>
        <p:nvSpPr>
          <p:cNvPr id="4" name="Text Placeholder 3">
            <a:extLst>
              <a:ext uri="{FF2B5EF4-FFF2-40B4-BE49-F238E27FC236}">
                <a16:creationId xmlns:a16="http://schemas.microsoft.com/office/drawing/2014/main" id="{3200B403-BC0C-20FA-CE04-577E800C942D}"/>
              </a:ext>
            </a:extLst>
          </p:cNvPr>
          <p:cNvSpPr>
            <a:spLocks noGrp="1"/>
          </p:cNvSpPr>
          <p:nvPr>
            <p:ph type="body" sz="quarter" idx="3"/>
          </p:nvPr>
        </p:nvSpPr>
        <p:spPr/>
        <p:txBody>
          <a:bodyPr/>
          <a:lstStyle/>
          <a:p>
            <a:r>
              <a:rPr lang="en-US" dirty="0"/>
              <a:t>Reproducibility</a:t>
            </a:r>
          </a:p>
        </p:txBody>
      </p:sp>
      <p:sp>
        <p:nvSpPr>
          <p:cNvPr id="5" name="Content Placeholder 4">
            <a:extLst>
              <a:ext uri="{FF2B5EF4-FFF2-40B4-BE49-F238E27FC236}">
                <a16:creationId xmlns:a16="http://schemas.microsoft.com/office/drawing/2014/main" id="{C6F3EFCA-7A49-8874-9F53-D75EAADF5703}"/>
              </a:ext>
            </a:extLst>
          </p:cNvPr>
          <p:cNvSpPr>
            <a:spLocks noGrp="1"/>
          </p:cNvSpPr>
          <p:nvPr>
            <p:ph sz="quarter" idx="4"/>
          </p:nvPr>
        </p:nvSpPr>
        <p:spPr/>
        <p:txBody>
          <a:bodyPr/>
          <a:lstStyle/>
          <a:p>
            <a:r>
              <a:rPr lang="en-US" dirty="0"/>
              <a:t>Single Notebook file</a:t>
            </a:r>
          </a:p>
          <a:p>
            <a:r>
              <a:rPr lang="en-US" dirty="0"/>
              <a:t>No external dependencies</a:t>
            </a:r>
          </a:p>
          <a:p>
            <a:r>
              <a:rPr lang="en-US" dirty="0"/>
              <a:t>Fixed random seeds</a:t>
            </a:r>
          </a:p>
          <a:p>
            <a:r>
              <a:rPr lang="en-US" dirty="0"/>
              <a:t>Complete visualizations</a:t>
            </a:r>
          </a:p>
          <a:p>
            <a:r>
              <a:rPr lang="en-US" dirty="0"/>
              <a:t>CSV export for additional analysis</a:t>
            </a:r>
          </a:p>
          <a:p>
            <a:endParaRPr lang="en-US" dirty="0"/>
          </a:p>
        </p:txBody>
      </p:sp>
      <p:sp>
        <p:nvSpPr>
          <p:cNvPr id="6" name="Title 5">
            <a:extLst>
              <a:ext uri="{FF2B5EF4-FFF2-40B4-BE49-F238E27FC236}">
                <a16:creationId xmlns:a16="http://schemas.microsoft.com/office/drawing/2014/main" id="{162FA4BE-2D98-E38A-3E70-86F44542311D}"/>
              </a:ext>
            </a:extLst>
          </p:cNvPr>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229436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81DDA-1DDA-FFDC-528D-0AACF6E2886C}"/>
              </a:ext>
            </a:extLst>
          </p:cNvPr>
          <p:cNvSpPr>
            <a:spLocks noGrp="1"/>
          </p:cNvSpPr>
          <p:nvPr>
            <p:ph type="title"/>
          </p:nvPr>
        </p:nvSpPr>
        <p:spPr/>
        <p:txBody>
          <a:bodyPr/>
          <a:lstStyle/>
          <a:p>
            <a:r>
              <a:rPr lang="en-US" dirty="0"/>
              <a:t>Key Results</a:t>
            </a:r>
          </a:p>
        </p:txBody>
      </p:sp>
      <p:graphicFrame>
        <p:nvGraphicFramePr>
          <p:cNvPr id="4" name="Content Placeholder 3">
            <a:extLst>
              <a:ext uri="{FF2B5EF4-FFF2-40B4-BE49-F238E27FC236}">
                <a16:creationId xmlns:a16="http://schemas.microsoft.com/office/drawing/2014/main" id="{C9E52519-9300-359B-95B9-A61D35EE9A3A}"/>
              </a:ext>
            </a:extLst>
          </p:cNvPr>
          <p:cNvGraphicFramePr>
            <a:graphicFrameLocks noGrp="1"/>
          </p:cNvGraphicFramePr>
          <p:nvPr>
            <p:ph idx="1"/>
            <p:extLst>
              <p:ext uri="{D42A27DB-BD31-4B8C-83A1-F6EECF244321}">
                <p14:modId xmlns:p14="http://schemas.microsoft.com/office/powerpoint/2010/main" val="254682145"/>
              </p:ext>
            </p:extLst>
          </p:nvPr>
        </p:nvGraphicFramePr>
        <p:xfrm>
          <a:off x="608013" y="1825625"/>
          <a:ext cx="10972800" cy="33604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44851049"/>
                    </a:ext>
                  </a:extLst>
                </a:gridCol>
                <a:gridCol w="2743200">
                  <a:extLst>
                    <a:ext uri="{9D8B030D-6E8A-4147-A177-3AD203B41FA5}">
                      <a16:colId xmlns:a16="http://schemas.microsoft.com/office/drawing/2014/main" val="2452601240"/>
                    </a:ext>
                  </a:extLst>
                </a:gridCol>
                <a:gridCol w="2743200">
                  <a:extLst>
                    <a:ext uri="{9D8B030D-6E8A-4147-A177-3AD203B41FA5}">
                      <a16:colId xmlns:a16="http://schemas.microsoft.com/office/drawing/2014/main" val="3240265594"/>
                    </a:ext>
                  </a:extLst>
                </a:gridCol>
                <a:gridCol w="2743200">
                  <a:extLst>
                    <a:ext uri="{9D8B030D-6E8A-4147-A177-3AD203B41FA5}">
                      <a16:colId xmlns:a16="http://schemas.microsoft.com/office/drawing/2014/main" val="3937026775"/>
                    </a:ext>
                  </a:extLst>
                </a:gridCol>
              </a:tblGrid>
              <a:tr h="370840">
                <a:tc>
                  <a:txBody>
                    <a:bodyPr/>
                    <a:lstStyle/>
                    <a:p>
                      <a:pPr algn="l">
                        <a:buNone/>
                      </a:pPr>
                      <a:r>
                        <a:rPr lang="en-US" dirty="0">
                          <a:solidFill>
                            <a:schemeClr val="bg1"/>
                          </a:solidFill>
                          <a:effectLst/>
                        </a:rPr>
                        <a:t>Agent Type</a:t>
                      </a:r>
                    </a:p>
                  </a:txBody>
                  <a:tcPr marL="142875" marR="142875" marT="142875" marB="142875" anchor="ctr"/>
                </a:tc>
                <a:tc>
                  <a:txBody>
                    <a:bodyPr/>
                    <a:lstStyle/>
                    <a:p>
                      <a:pPr algn="l">
                        <a:buNone/>
                      </a:pPr>
                      <a:r>
                        <a:rPr lang="en-US" dirty="0">
                          <a:solidFill>
                            <a:schemeClr val="bg1"/>
                          </a:solidFill>
                          <a:effectLst/>
                        </a:rPr>
                        <a:t>Player Win %</a:t>
                      </a:r>
                    </a:p>
                  </a:txBody>
                  <a:tcPr marL="142875" marR="142875" marT="142875" marB="142875" anchor="ctr"/>
                </a:tc>
                <a:tc>
                  <a:txBody>
                    <a:bodyPr/>
                    <a:lstStyle/>
                    <a:p>
                      <a:pPr algn="l">
                        <a:buNone/>
                      </a:pPr>
                      <a:r>
                        <a:rPr lang="en-US" dirty="0">
                          <a:solidFill>
                            <a:schemeClr val="bg1"/>
                          </a:solidFill>
                          <a:effectLst/>
                        </a:rPr>
                        <a:t>Agent Win %</a:t>
                      </a:r>
                    </a:p>
                  </a:txBody>
                  <a:tcPr marL="142875" marR="142875" marT="142875" marB="142875" anchor="ctr"/>
                </a:tc>
                <a:tc>
                  <a:txBody>
                    <a:bodyPr/>
                    <a:lstStyle/>
                    <a:p>
                      <a:pPr algn="l">
                        <a:buNone/>
                      </a:pPr>
                      <a:r>
                        <a:rPr lang="en-US" dirty="0">
                          <a:solidFill>
                            <a:schemeClr val="bg1"/>
                          </a:solidFill>
                          <a:effectLst/>
                        </a:rPr>
                        <a:t>Avg Battle Length</a:t>
                      </a:r>
                    </a:p>
                  </a:txBody>
                  <a:tcPr marL="142875" marR="142875" marT="142875" marB="142875" anchor="ctr"/>
                </a:tc>
                <a:extLst>
                  <a:ext uri="{0D108BD9-81ED-4DB2-BD59-A6C34878D82A}">
                    <a16:rowId xmlns:a16="http://schemas.microsoft.com/office/drawing/2014/main" val="2919151767"/>
                  </a:ext>
                </a:extLst>
              </a:tr>
              <a:tr h="370840">
                <a:tc>
                  <a:txBody>
                    <a:bodyPr/>
                    <a:lstStyle/>
                    <a:p>
                      <a:pPr algn="l">
                        <a:buNone/>
                      </a:pPr>
                      <a:r>
                        <a:rPr lang="en-US" dirty="0">
                          <a:effectLst/>
                        </a:rPr>
                        <a:t>SARSA + DDA (30/70)</a:t>
                      </a:r>
                    </a:p>
                  </a:txBody>
                  <a:tcPr marL="142875" marR="142875" marT="142875" marB="142875" anchor="ctr"/>
                </a:tc>
                <a:tc>
                  <a:txBody>
                    <a:bodyPr/>
                    <a:lstStyle/>
                    <a:p>
                      <a:pPr algn="l">
                        <a:buNone/>
                      </a:pPr>
                      <a:r>
                        <a:rPr lang="en-US" dirty="0">
                          <a:effectLst/>
                        </a:rPr>
                        <a:t>60.1%</a:t>
                      </a:r>
                    </a:p>
                  </a:txBody>
                  <a:tcPr marL="142875" marR="142875" marT="142875" marB="142875" anchor="ctr"/>
                </a:tc>
                <a:tc>
                  <a:txBody>
                    <a:bodyPr/>
                    <a:lstStyle/>
                    <a:p>
                      <a:pPr algn="l">
                        <a:buNone/>
                      </a:pPr>
                      <a:r>
                        <a:rPr lang="en-US" dirty="0">
                          <a:effectLst/>
                        </a:rPr>
                        <a:t>39.9%</a:t>
                      </a:r>
                    </a:p>
                  </a:txBody>
                  <a:tcPr marL="142875" marR="142875" marT="142875" marB="142875" anchor="ctr"/>
                </a:tc>
                <a:tc>
                  <a:txBody>
                    <a:bodyPr/>
                    <a:lstStyle/>
                    <a:p>
                      <a:pPr algn="l">
                        <a:buNone/>
                      </a:pPr>
                      <a:r>
                        <a:rPr lang="en-US" dirty="0">
                          <a:effectLst/>
                        </a:rPr>
                        <a:t>10.58 turns</a:t>
                      </a:r>
                    </a:p>
                  </a:txBody>
                  <a:tcPr marL="142875" marR="142875" marT="142875" marB="142875" anchor="ctr"/>
                </a:tc>
                <a:extLst>
                  <a:ext uri="{0D108BD9-81ED-4DB2-BD59-A6C34878D82A}">
                    <a16:rowId xmlns:a16="http://schemas.microsoft.com/office/drawing/2014/main" val="939967172"/>
                  </a:ext>
                </a:extLst>
              </a:tr>
              <a:tr h="370840">
                <a:tc>
                  <a:txBody>
                    <a:bodyPr/>
                    <a:lstStyle/>
                    <a:p>
                      <a:pPr algn="l">
                        <a:buNone/>
                      </a:pPr>
                      <a:r>
                        <a:rPr lang="en-US" dirty="0">
                          <a:effectLst/>
                        </a:rPr>
                        <a:t>SARSA + DDA (50/50)</a:t>
                      </a:r>
                    </a:p>
                  </a:txBody>
                  <a:tcPr marL="142875" marR="142875" marT="142875" marB="142875" anchor="ctr"/>
                </a:tc>
                <a:tc>
                  <a:txBody>
                    <a:bodyPr/>
                    <a:lstStyle/>
                    <a:p>
                      <a:pPr algn="l">
                        <a:buNone/>
                      </a:pPr>
                      <a:r>
                        <a:rPr lang="en-US" dirty="0">
                          <a:effectLst/>
                        </a:rPr>
                        <a:t>67.0%</a:t>
                      </a:r>
                    </a:p>
                  </a:txBody>
                  <a:tcPr marL="142875" marR="142875" marT="142875" marB="142875" anchor="ctr"/>
                </a:tc>
                <a:tc>
                  <a:txBody>
                    <a:bodyPr/>
                    <a:lstStyle/>
                    <a:p>
                      <a:pPr algn="l">
                        <a:buNone/>
                      </a:pPr>
                      <a:r>
                        <a:rPr lang="en-US" dirty="0">
                          <a:effectLst/>
                        </a:rPr>
                        <a:t>33.0%</a:t>
                      </a:r>
                    </a:p>
                  </a:txBody>
                  <a:tcPr marL="142875" marR="142875" marT="142875" marB="142875" anchor="ctr"/>
                </a:tc>
                <a:tc>
                  <a:txBody>
                    <a:bodyPr/>
                    <a:lstStyle/>
                    <a:p>
                      <a:pPr algn="l">
                        <a:buNone/>
                      </a:pPr>
                      <a:r>
                        <a:rPr lang="en-US" dirty="0">
                          <a:effectLst/>
                        </a:rPr>
                        <a:t>10.67 turns</a:t>
                      </a:r>
                    </a:p>
                  </a:txBody>
                  <a:tcPr marL="142875" marR="142875" marT="142875" marB="142875" anchor="ctr"/>
                </a:tc>
                <a:extLst>
                  <a:ext uri="{0D108BD9-81ED-4DB2-BD59-A6C34878D82A}">
                    <a16:rowId xmlns:a16="http://schemas.microsoft.com/office/drawing/2014/main" val="2204759555"/>
                  </a:ext>
                </a:extLst>
              </a:tr>
              <a:tr h="370840">
                <a:tc>
                  <a:txBody>
                    <a:bodyPr/>
                    <a:lstStyle/>
                    <a:p>
                      <a:pPr algn="l">
                        <a:buNone/>
                      </a:pPr>
                      <a:r>
                        <a:rPr lang="en-US">
                          <a:effectLst/>
                        </a:rPr>
                        <a:t>SARSA No DDA</a:t>
                      </a:r>
                    </a:p>
                  </a:txBody>
                  <a:tcPr marL="142875" marR="142875" marT="142875" marB="142875" anchor="ctr"/>
                </a:tc>
                <a:tc>
                  <a:txBody>
                    <a:bodyPr/>
                    <a:lstStyle/>
                    <a:p>
                      <a:pPr algn="l">
                        <a:buNone/>
                      </a:pPr>
                      <a:r>
                        <a:rPr lang="en-US">
                          <a:effectLst/>
                        </a:rPr>
                        <a:t>55.9%</a:t>
                      </a:r>
                    </a:p>
                  </a:txBody>
                  <a:tcPr marL="142875" marR="142875" marT="142875" marB="142875" anchor="ctr"/>
                </a:tc>
                <a:tc>
                  <a:txBody>
                    <a:bodyPr/>
                    <a:lstStyle/>
                    <a:p>
                      <a:pPr algn="l">
                        <a:buNone/>
                      </a:pPr>
                      <a:r>
                        <a:rPr lang="en-US">
                          <a:effectLst/>
                        </a:rPr>
                        <a:t>44.1%</a:t>
                      </a:r>
                    </a:p>
                  </a:txBody>
                  <a:tcPr marL="142875" marR="142875" marT="142875" marB="142875" anchor="ctr"/>
                </a:tc>
                <a:tc>
                  <a:txBody>
                    <a:bodyPr/>
                    <a:lstStyle/>
                    <a:p>
                      <a:pPr algn="l">
                        <a:buNone/>
                      </a:pPr>
                      <a:r>
                        <a:rPr lang="en-US">
                          <a:effectLst/>
                        </a:rPr>
                        <a:t>9.89 turns</a:t>
                      </a:r>
                    </a:p>
                  </a:txBody>
                  <a:tcPr marL="142875" marR="142875" marT="142875" marB="142875" anchor="ctr"/>
                </a:tc>
                <a:extLst>
                  <a:ext uri="{0D108BD9-81ED-4DB2-BD59-A6C34878D82A}">
                    <a16:rowId xmlns:a16="http://schemas.microsoft.com/office/drawing/2014/main" val="2400008554"/>
                  </a:ext>
                </a:extLst>
              </a:tr>
              <a:tr h="370840">
                <a:tc>
                  <a:txBody>
                    <a:bodyPr/>
                    <a:lstStyle/>
                    <a:p>
                      <a:pPr algn="l">
                        <a:buNone/>
                      </a:pPr>
                      <a:r>
                        <a:rPr lang="en-US">
                          <a:effectLst/>
                        </a:rPr>
                        <a:t>Fixed Easy</a:t>
                      </a:r>
                    </a:p>
                  </a:txBody>
                  <a:tcPr marL="142875" marR="142875" marT="142875" marB="142875" anchor="ctr"/>
                </a:tc>
                <a:tc>
                  <a:txBody>
                    <a:bodyPr/>
                    <a:lstStyle/>
                    <a:p>
                      <a:pPr algn="l">
                        <a:buNone/>
                      </a:pPr>
                      <a:r>
                        <a:rPr lang="en-US">
                          <a:effectLst/>
                        </a:rPr>
                        <a:t>98.7%</a:t>
                      </a:r>
                    </a:p>
                  </a:txBody>
                  <a:tcPr marL="142875" marR="142875" marT="142875" marB="142875" anchor="ctr"/>
                </a:tc>
                <a:tc>
                  <a:txBody>
                    <a:bodyPr/>
                    <a:lstStyle/>
                    <a:p>
                      <a:pPr algn="l">
                        <a:buNone/>
                      </a:pPr>
                      <a:r>
                        <a:rPr lang="en-US" dirty="0">
                          <a:effectLst/>
                        </a:rPr>
                        <a:t>1.3%</a:t>
                      </a:r>
                    </a:p>
                  </a:txBody>
                  <a:tcPr marL="142875" marR="142875" marT="142875" marB="142875" anchor="ctr"/>
                </a:tc>
                <a:tc>
                  <a:txBody>
                    <a:bodyPr/>
                    <a:lstStyle/>
                    <a:p>
                      <a:pPr algn="l">
                        <a:buNone/>
                      </a:pPr>
                      <a:r>
                        <a:rPr lang="en-US" dirty="0">
                          <a:effectLst/>
                        </a:rPr>
                        <a:t>12.14 turns</a:t>
                      </a:r>
                    </a:p>
                  </a:txBody>
                  <a:tcPr marL="142875" marR="142875" marT="142875" marB="142875" anchor="ctr"/>
                </a:tc>
                <a:extLst>
                  <a:ext uri="{0D108BD9-81ED-4DB2-BD59-A6C34878D82A}">
                    <a16:rowId xmlns:a16="http://schemas.microsoft.com/office/drawing/2014/main" val="4113160461"/>
                  </a:ext>
                </a:extLst>
              </a:tr>
              <a:tr h="370840">
                <a:tc>
                  <a:txBody>
                    <a:bodyPr/>
                    <a:lstStyle/>
                    <a:p>
                      <a:pPr algn="l">
                        <a:buNone/>
                      </a:pPr>
                      <a:r>
                        <a:rPr lang="en-US">
                          <a:effectLst/>
                        </a:rPr>
                        <a:t>Fixed Hard</a:t>
                      </a:r>
                    </a:p>
                  </a:txBody>
                  <a:tcPr marL="142875" marR="142875" marT="142875" marB="142875" anchor="ctr"/>
                </a:tc>
                <a:tc>
                  <a:txBody>
                    <a:bodyPr/>
                    <a:lstStyle/>
                    <a:p>
                      <a:pPr algn="l">
                        <a:buNone/>
                      </a:pPr>
                      <a:r>
                        <a:rPr lang="en-US">
                          <a:effectLst/>
                        </a:rPr>
                        <a:t>61.9%</a:t>
                      </a:r>
                    </a:p>
                  </a:txBody>
                  <a:tcPr marL="142875" marR="142875" marT="142875" marB="142875" anchor="ctr"/>
                </a:tc>
                <a:tc>
                  <a:txBody>
                    <a:bodyPr/>
                    <a:lstStyle/>
                    <a:p>
                      <a:pPr algn="l">
                        <a:buNone/>
                      </a:pPr>
                      <a:r>
                        <a:rPr lang="en-US" dirty="0">
                          <a:effectLst/>
                        </a:rPr>
                        <a:t>38.1%</a:t>
                      </a:r>
                    </a:p>
                  </a:txBody>
                  <a:tcPr marL="142875" marR="142875" marT="142875" marB="142875" anchor="ctr"/>
                </a:tc>
                <a:tc>
                  <a:txBody>
                    <a:bodyPr/>
                    <a:lstStyle/>
                    <a:p>
                      <a:pPr algn="l">
                        <a:buNone/>
                      </a:pPr>
                      <a:r>
                        <a:rPr lang="en-US" dirty="0">
                          <a:effectLst/>
                        </a:rPr>
                        <a:t>9.27 turns</a:t>
                      </a:r>
                    </a:p>
                  </a:txBody>
                  <a:tcPr marL="142875" marR="142875" marT="142875" marB="142875" anchor="ctr"/>
                </a:tc>
                <a:extLst>
                  <a:ext uri="{0D108BD9-81ED-4DB2-BD59-A6C34878D82A}">
                    <a16:rowId xmlns:a16="http://schemas.microsoft.com/office/drawing/2014/main" val="1954498857"/>
                  </a:ext>
                </a:extLst>
              </a:tr>
            </a:tbl>
          </a:graphicData>
        </a:graphic>
      </p:graphicFrame>
    </p:spTree>
    <p:extLst>
      <p:ext uri="{BB962C8B-B14F-4D97-AF65-F5344CB8AC3E}">
        <p14:creationId xmlns:p14="http://schemas.microsoft.com/office/powerpoint/2010/main" val="34013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8AA6-7DE8-8695-A9B2-82FAE3C0003B}"/>
              </a:ext>
            </a:extLst>
          </p:cNvPr>
          <p:cNvSpPr>
            <a:spLocks noGrp="1"/>
          </p:cNvSpPr>
          <p:nvPr>
            <p:ph type="title"/>
          </p:nvPr>
        </p:nvSpPr>
        <p:spPr/>
        <p:txBody>
          <a:bodyPr/>
          <a:lstStyle/>
          <a:p>
            <a:r>
              <a:rPr lang="en-US" dirty="0"/>
              <a:t>Original Paper Results</a:t>
            </a:r>
          </a:p>
        </p:txBody>
      </p:sp>
      <p:pic>
        <p:nvPicPr>
          <p:cNvPr id="5" name="Content Placeholder 4" descr="A screenshot of a graph&#10;&#10;AI-generated content may be incorrect.">
            <a:extLst>
              <a:ext uri="{FF2B5EF4-FFF2-40B4-BE49-F238E27FC236}">
                <a16:creationId xmlns:a16="http://schemas.microsoft.com/office/drawing/2014/main" id="{906F3D23-FFE0-4155-ED84-F56B4920817B}"/>
              </a:ext>
            </a:extLst>
          </p:cNvPr>
          <p:cNvPicPr>
            <a:picLocks noGrp="1" noChangeAspect="1"/>
          </p:cNvPicPr>
          <p:nvPr>
            <p:ph idx="1"/>
          </p:nvPr>
        </p:nvPicPr>
        <p:blipFill>
          <a:blip r:embed="rId2"/>
          <a:stretch>
            <a:fillRect/>
          </a:stretch>
        </p:blipFill>
        <p:spPr>
          <a:xfrm>
            <a:off x="3603943" y="1825625"/>
            <a:ext cx="4980939" cy="4229100"/>
          </a:xfrm>
          <a:prstGeom prst="rect">
            <a:avLst/>
          </a:prstGeom>
        </p:spPr>
      </p:pic>
    </p:spTree>
    <p:extLst>
      <p:ext uri="{BB962C8B-B14F-4D97-AF65-F5344CB8AC3E}">
        <p14:creationId xmlns:p14="http://schemas.microsoft.com/office/powerpoint/2010/main" val="3306568393"/>
      </p:ext>
    </p:extLst>
  </p:cSld>
  <p:clrMapOvr>
    <a:masterClrMapping/>
  </p:clrMapOvr>
</p:sld>
</file>

<file path=ppt/theme/theme1.xml><?xml version="1.0" encoding="utf-8"?>
<a:theme xmlns:a="http://schemas.openxmlformats.org/drawingml/2006/main" name="TXST Light">
  <a:themeElements>
    <a:clrScheme name="TXST">
      <a:dk1>
        <a:srgbClr val="363434"/>
      </a:dk1>
      <a:lt1>
        <a:srgbClr val="FFFFFF"/>
      </a:lt1>
      <a:dk2>
        <a:srgbClr val="501214"/>
      </a:dk2>
      <a:lt2>
        <a:srgbClr val="F5F1EE"/>
      </a:lt2>
      <a:accent1>
        <a:srgbClr val="AC9155"/>
      </a:accent1>
      <a:accent2>
        <a:srgbClr val="EB2E47"/>
      </a:accent2>
      <a:accent3>
        <a:srgbClr val="EBBA45"/>
      </a:accent3>
      <a:accent4>
        <a:srgbClr val="6EA095"/>
      </a:accent4>
      <a:accent5>
        <a:srgbClr val="EA664D"/>
      </a:accent5>
      <a:accent6>
        <a:srgbClr val="007096"/>
      </a:accent6>
      <a:hlink>
        <a:srgbClr val="007096"/>
      </a:hlink>
      <a:folHlink>
        <a:srgbClr val="26672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ST Light" id="{3DCDD510-7904-B74A-8922-59513742C84D}" vid="{3CF22F8D-25A6-7347-A67B-78837EA981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f9efd60-91f6-4699-b517-a26acc9da5ac" xsi:nil="true"/>
    <lcf76f155ced4ddcb4097134ff3c332f xmlns="12fa6d96-4300-4a78-8104-372a6977206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16A8E893BEA94CBBF2263B6495CF7C" ma:contentTypeVersion="15" ma:contentTypeDescription="Create a new document." ma:contentTypeScope="" ma:versionID="e538cd44abb7a8882565b19cb87cc6df">
  <xsd:schema xmlns:xsd="http://www.w3.org/2001/XMLSchema" xmlns:xs="http://www.w3.org/2001/XMLSchema" xmlns:p="http://schemas.microsoft.com/office/2006/metadata/properties" xmlns:ns2="12fa6d96-4300-4a78-8104-372a69772060" xmlns:ns3="5f9efd60-91f6-4699-b517-a26acc9da5ac" targetNamespace="http://schemas.microsoft.com/office/2006/metadata/properties" ma:root="true" ma:fieldsID="86411e3c0976b5467c26c4856fd89904" ns2:_="" ns3:_="">
    <xsd:import namespace="12fa6d96-4300-4a78-8104-372a69772060"/>
    <xsd:import namespace="5f9efd60-91f6-4699-b517-a26acc9d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fa6d96-4300-4a78-8104-372a697720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3a692e8-e48a-48e7-a779-d106e04dcfd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9efd60-91f6-4699-b517-a26acc9da5a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d8e29d0-17b1-4d33-addc-b55b3218264a}" ma:internalName="TaxCatchAll" ma:showField="CatchAllData" ma:web="5f9efd60-91f6-4699-b517-a26acc9da5a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113E3F-0FBA-4077-AF2F-9563E8FA16D3}">
  <ds:schemaRefs>
    <ds:schemaRef ds:uri="http://schemas.microsoft.com/sharepoint/v3/contenttype/forms"/>
  </ds:schemaRefs>
</ds:datastoreItem>
</file>

<file path=customXml/itemProps2.xml><?xml version="1.0" encoding="utf-8"?>
<ds:datastoreItem xmlns:ds="http://schemas.openxmlformats.org/officeDocument/2006/customXml" ds:itemID="{6CA2772D-6AB4-4303-A60A-4872810885EA}">
  <ds:schemaRefs>
    <ds:schemaRef ds:uri="12fa6d96-4300-4a78-8104-372a69772060"/>
    <ds:schemaRef ds:uri="http://www.w3.org/XML/1998/namespace"/>
    <ds:schemaRef ds:uri="http://schemas.microsoft.com/office/infopath/2007/PartnerControls"/>
    <ds:schemaRef ds:uri="http://purl.org/dc/terms/"/>
    <ds:schemaRef ds:uri="http://purl.org/dc/dcmitype/"/>
    <ds:schemaRef ds:uri="http://schemas.microsoft.com/office/2006/documentManagement/types"/>
    <ds:schemaRef ds:uri="5f9efd60-91f6-4699-b517-a26acc9da5ac"/>
    <ds:schemaRef ds:uri="http://purl.org/dc/elements/1.1/"/>
    <ds:schemaRef ds:uri="http://schemas.microsoft.com/office/2006/metadata/properties"/>
    <ds:schemaRef ds:uri="http://schemas.openxmlformats.org/package/2006/metadata/core-properties"/>
  </ds:schemaRefs>
</ds:datastoreItem>
</file>

<file path=customXml/itemProps3.xml><?xml version="1.0" encoding="utf-8"?>
<ds:datastoreItem xmlns:ds="http://schemas.openxmlformats.org/officeDocument/2006/customXml" ds:itemID="{7763885E-9EB1-4E6B-9630-FE1D6A5B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fa6d96-4300-4a78-8104-372a69772060"/>
    <ds:schemaRef ds:uri="5f9efd60-91f6-4699-b517-a26acc9da5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TXST Light</Template>
  <TotalTime>450</TotalTime>
  <Words>831</Words>
  <Application>Microsoft Office PowerPoint</Application>
  <PresentationFormat>Widescreen</PresentationFormat>
  <Paragraphs>134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TXST Light</vt:lpstr>
      <vt:lpstr>Reinforcement Learning for Dynamic Difficulty Adjustment</vt:lpstr>
      <vt:lpstr>The Challenge</vt:lpstr>
      <vt:lpstr>My Approach</vt:lpstr>
      <vt:lpstr>Difference from the Original Implementation</vt:lpstr>
      <vt:lpstr>Key Adaptation</vt:lpstr>
      <vt:lpstr>Experimental Setup</vt:lpstr>
      <vt:lpstr>Implementation</vt:lpstr>
      <vt:lpstr>Key Results</vt:lpstr>
      <vt:lpstr>Original Paper Results</vt:lpstr>
      <vt:lpstr>SARSA + DDA (30/70)</vt:lpstr>
      <vt:lpstr>SARSA + DDA (50/50)</vt:lpstr>
      <vt:lpstr>SARSA No DDA</vt:lpstr>
      <vt:lpstr>Fixed Easy Agent</vt:lpstr>
      <vt:lpstr>Fixed Hard Agent</vt:lpstr>
      <vt:lpstr>Key Insights</vt:lpstr>
      <vt:lpstr>Limitations &amp; Future Work</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EFFECTIVE PRESENTATIONS</dc:title>
  <dc:creator>Murphy, Alison R</dc:creator>
  <cp:lastModifiedBy>N/A R</cp:lastModifiedBy>
  <cp:revision>9</cp:revision>
  <cp:lastPrinted>2025-12-09T22:13:15Z</cp:lastPrinted>
  <dcterms:created xsi:type="dcterms:W3CDTF">2024-06-11T19:36:44Z</dcterms:created>
  <dcterms:modified xsi:type="dcterms:W3CDTF">2025-12-10T15:38:21Z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0x010100FC16A8E893BEA94CBBF2263B6495CF7C</vt:lpwstr>
  </property>
  <property fmtid="{D5CDD505-2E9C-101B-9397-08002B2CF9AE}" pid="3" name="MediaServiceImageTags">
    <vt:lpwstr/>
  </property>
</Properties>
</file>